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476DFEC-80F2-46CC-B2F1-1DD8969044E9}">
          <p14:sldIdLst>
            <p14:sldId id="256"/>
            <p14:sldId id="257"/>
            <p14:sldId id="258"/>
            <p14:sldId id="260"/>
            <p14:sldId id="261"/>
            <p14:sldId id="262"/>
          </p14:sldIdLst>
        </p14:section>
        <p14:section name="Untitled Section" id="{FA20EC27-2A99-43DF-90D4-D425B06FDBBC}">
          <p14:sldIdLst/>
        </p14:section>
        <p14:section name="Untitled Section" id="{9691ABBF-0D0A-4AC6-AA04-6FF19EFEC1EE}">
          <p14:sldIdLst>
            <p14:sldId id="263"/>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e Barnes" initials="SB" lastIdx="1" clrIdx="0">
    <p:extLst>
      <p:ext uri="{19B8F6BF-5375-455C-9EA6-DF929625EA0E}">
        <p15:presenceInfo xmlns:p15="http://schemas.microsoft.com/office/powerpoint/2012/main" userId="S-1-5-21-861567501-1801674531-839522115-2248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63F6A3-D9B7-4DC0-B5CC-A7FCF273D19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0ED32F84-F894-4330-B456-33841B81BD42}">
      <dgm:prSet/>
      <dgm:spPr/>
      <dgm:t>
        <a:bodyPr/>
        <a:lstStyle/>
        <a:p>
          <a:pPr algn="ctr"/>
          <a:r>
            <a:rPr lang="en-US" b="1" dirty="0"/>
            <a:t>TRAVEL VOUCHER REIMBURSEMENT CLAIM</a:t>
          </a:r>
          <a:endParaRPr lang="en-US" dirty="0"/>
        </a:p>
      </dgm:t>
    </dgm:pt>
    <dgm:pt modelId="{3303ADD9-7357-4D98-8368-C6B545E1E0E1}" type="parTrans" cxnId="{1CD85BD1-1B86-478D-BD9D-3B0736DA1627}">
      <dgm:prSet/>
      <dgm:spPr/>
      <dgm:t>
        <a:bodyPr/>
        <a:lstStyle/>
        <a:p>
          <a:endParaRPr lang="en-US"/>
        </a:p>
      </dgm:t>
    </dgm:pt>
    <dgm:pt modelId="{48BEB40E-C968-4499-AF66-F80DF1B8E030}" type="sibTrans" cxnId="{1CD85BD1-1B86-478D-BD9D-3B0736DA1627}">
      <dgm:prSet/>
      <dgm:spPr/>
      <dgm:t>
        <a:bodyPr/>
        <a:lstStyle/>
        <a:p>
          <a:endParaRPr lang="en-US"/>
        </a:p>
      </dgm:t>
    </dgm:pt>
    <dgm:pt modelId="{76265141-A430-401A-B42E-752C921E1B80}" type="pres">
      <dgm:prSet presAssocID="{3E63F6A3-D9B7-4DC0-B5CC-A7FCF273D19C}" presName="linear" presStyleCnt="0">
        <dgm:presLayoutVars>
          <dgm:animLvl val="lvl"/>
          <dgm:resizeHandles val="exact"/>
        </dgm:presLayoutVars>
      </dgm:prSet>
      <dgm:spPr/>
    </dgm:pt>
    <dgm:pt modelId="{35D7132F-39D5-4AF3-ACB2-7335A6979B24}" type="pres">
      <dgm:prSet presAssocID="{0ED32F84-F894-4330-B456-33841B81BD42}" presName="parentText" presStyleLbl="node1" presStyleIdx="0" presStyleCnt="1">
        <dgm:presLayoutVars>
          <dgm:chMax val="0"/>
          <dgm:bulletEnabled val="1"/>
        </dgm:presLayoutVars>
      </dgm:prSet>
      <dgm:spPr/>
    </dgm:pt>
  </dgm:ptLst>
  <dgm:cxnLst>
    <dgm:cxn modelId="{36852169-AFE2-4425-9741-DB40ED18F838}" type="presOf" srcId="{3E63F6A3-D9B7-4DC0-B5CC-A7FCF273D19C}" destId="{76265141-A430-401A-B42E-752C921E1B80}" srcOrd="0" destOrd="0" presId="urn:microsoft.com/office/officeart/2005/8/layout/vList2"/>
    <dgm:cxn modelId="{BF333C49-FF38-4B34-A8DD-2269A7E35D02}" type="presOf" srcId="{0ED32F84-F894-4330-B456-33841B81BD42}" destId="{35D7132F-39D5-4AF3-ACB2-7335A6979B24}" srcOrd="0" destOrd="0" presId="urn:microsoft.com/office/officeart/2005/8/layout/vList2"/>
    <dgm:cxn modelId="{1CD85BD1-1B86-478D-BD9D-3B0736DA1627}" srcId="{3E63F6A3-D9B7-4DC0-B5CC-A7FCF273D19C}" destId="{0ED32F84-F894-4330-B456-33841B81BD42}" srcOrd="0" destOrd="0" parTransId="{3303ADD9-7357-4D98-8368-C6B545E1E0E1}" sibTransId="{48BEB40E-C968-4499-AF66-F80DF1B8E030}"/>
    <dgm:cxn modelId="{EBA9374B-3683-4168-91C9-CFE56139C44F}" type="presParOf" srcId="{76265141-A430-401A-B42E-752C921E1B80}" destId="{35D7132F-39D5-4AF3-ACB2-7335A6979B2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56E8C8-2B6F-4818-8AC1-0AFA9A542B1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ACAF30F-FE09-49F4-B1FA-CC7EA5855285}">
      <dgm:prSet custT="1"/>
      <dgm:spPr/>
      <dgm:t>
        <a:bodyPr/>
        <a:lstStyle/>
        <a:p>
          <a:pPr algn="ctr"/>
          <a:r>
            <a:rPr lang="en-US" sz="3400" b="1" dirty="0"/>
            <a:t>SCHEDULE OF EXPENSES AND ITINERARY</a:t>
          </a:r>
        </a:p>
      </dgm:t>
    </dgm:pt>
    <dgm:pt modelId="{CF3392DD-C5D7-439B-9728-2CBB822506F2}" type="parTrans" cxnId="{6C3CD944-E42E-4D04-A1F2-57F5C07EFABA}">
      <dgm:prSet/>
      <dgm:spPr/>
      <dgm:t>
        <a:bodyPr/>
        <a:lstStyle/>
        <a:p>
          <a:endParaRPr lang="en-US"/>
        </a:p>
      </dgm:t>
    </dgm:pt>
    <dgm:pt modelId="{3220E9C7-63BA-4DBD-AAC5-12389D0FB4A8}" type="sibTrans" cxnId="{6C3CD944-E42E-4D04-A1F2-57F5C07EFABA}">
      <dgm:prSet/>
      <dgm:spPr/>
      <dgm:t>
        <a:bodyPr/>
        <a:lstStyle/>
        <a:p>
          <a:endParaRPr lang="en-US"/>
        </a:p>
      </dgm:t>
    </dgm:pt>
    <dgm:pt modelId="{F0825724-66D6-4C53-AE56-86C3D68519A2}" type="pres">
      <dgm:prSet presAssocID="{8A56E8C8-2B6F-4818-8AC1-0AFA9A542B1B}" presName="Name0" presStyleCnt="0">
        <dgm:presLayoutVars>
          <dgm:dir/>
          <dgm:animLvl val="lvl"/>
          <dgm:resizeHandles val="exact"/>
        </dgm:presLayoutVars>
      </dgm:prSet>
      <dgm:spPr/>
    </dgm:pt>
    <dgm:pt modelId="{EB78D5B5-A5B3-49B1-9C88-006B92837543}" type="pres">
      <dgm:prSet presAssocID="{2ACAF30F-FE09-49F4-B1FA-CC7EA5855285}" presName="linNode" presStyleCnt="0"/>
      <dgm:spPr/>
    </dgm:pt>
    <dgm:pt modelId="{C1631E99-7D73-4D32-80DF-F07124F14461}" type="pres">
      <dgm:prSet presAssocID="{2ACAF30F-FE09-49F4-B1FA-CC7EA5855285}" presName="parentText" presStyleLbl="node1" presStyleIdx="0" presStyleCnt="1" custScaleX="277778" custLinFactNeighborX="0" custLinFactNeighborY="14978">
        <dgm:presLayoutVars>
          <dgm:chMax val="1"/>
          <dgm:bulletEnabled val="1"/>
        </dgm:presLayoutVars>
      </dgm:prSet>
      <dgm:spPr/>
    </dgm:pt>
  </dgm:ptLst>
  <dgm:cxnLst>
    <dgm:cxn modelId="{6C3CD944-E42E-4D04-A1F2-57F5C07EFABA}" srcId="{8A56E8C8-2B6F-4818-8AC1-0AFA9A542B1B}" destId="{2ACAF30F-FE09-49F4-B1FA-CC7EA5855285}" srcOrd="0" destOrd="0" parTransId="{CF3392DD-C5D7-439B-9728-2CBB822506F2}" sibTransId="{3220E9C7-63BA-4DBD-AAC5-12389D0FB4A8}"/>
    <dgm:cxn modelId="{E3854AED-8975-4706-9817-0B0DEBE6C7A4}" type="presOf" srcId="{2ACAF30F-FE09-49F4-B1FA-CC7EA5855285}" destId="{C1631E99-7D73-4D32-80DF-F07124F14461}" srcOrd="0" destOrd="0" presId="urn:microsoft.com/office/officeart/2005/8/layout/vList5"/>
    <dgm:cxn modelId="{DCE689FC-03FC-4C2A-B0D5-72158F9DED8C}" type="presOf" srcId="{8A56E8C8-2B6F-4818-8AC1-0AFA9A542B1B}" destId="{F0825724-66D6-4C53-AE56-86C3D68519A2}" srcOrd="0" destOrd="0" presId="urn:microsoft.com/office/officeart/2005/8/layout/vList5"/>
    <dgm:cxn modelId="{34DD9D4C-DDDE-4454-8ED2-00FE473BF8B6}" type="presParOf" srcId="{F0825724-66D6-4C53-AE56-86C3D68519A2}" destId="{EB78D5B5-A5B3-49B1-9C88-006B92837543}" srcOrd="0" destOrd="0" presId="urn:microsoft.com/office/officeart/2005/8/layout/vList5"/>
    <dgm:cxn modelId="{7BB7465F-18A2-47AC-B765-DA863FF6FDB5}" type="presParOf" srcId="{EB78D5B5-A5B3-49B1-9C88-006B92837543}" destId="{C1631E99-7D73-4D32-80DF-F07124F14461}"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76D968D-8516-4699-92E2-DDE4E377018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052FEB8D-8433-4A70-9253-E99BA8AF2BA9}">
      <dgm:prSet/>
      <dgm:spPr/>
      <dgm:t>
        <a:bodyPr/>
        <a:lstStyle/>
        <a:p>
          <a:pPr algn="ctr"/>
          <a:r>
            <a:rPr lang="en-US" b="1" dirty="0"/>
            <a:t>Itemized Expenditures</a:t>
          </a:r>
          <a:endParaRPr lang="en-US" dirty="0"/>
        </a:p>
      </dgm:t>
    </dgm:pt>
    <dgm:pt modelId="{E754A2CD-C2CB-4E63-AAF6-A11894B76B28}" type="parTrans" cxnId="{773DE72C-4313-46BA-B90E-F7A5AC1F019C}">
      <dgm:prSet/>
      <dgm:spPr/>
      <dgm:t>
        <a:bodyPr/>
        <a:lstStyle/>
        <a:p>
          <a:endParaRPr lang="en-US"/>
        </a:p>
      </dgm:t>
    </dgm:pt>
    <dgm:pt modelId="{3C988F65-AA6F-4AE0-AE78-E36BD0128F3B}" type="sibTrans" cxnId="{773DE72C-4313-46BA-B90E-F7A5AC1F019C}">
      <dgm:prSet/>
      <dgm:spPr/>
      <dgm:t>
        <a:bodyPr/>
        <a:lstStyle/>
        <a:p>
          <a:endParaRPr lang="en-US"/>
        </a:p>
      </dgm:t>
    </dgm:pt>
    <dgm:pt modelId="{8F9C8E38-D0DE-4761-8D88-538EDA76F136}" type="pres">
      <dgm:prSet presAssocID="{076D968D-8516-4699-92E2-DDE4E3770180}" presName="linear" presStyleCnt="0">
        <dgm:presLayoutVars>
          <dgm:animLvl val="lvl"/>
          <dgm:resizeHandles val="exact"/>
        </dgm:presLayoutVars>
      </dgm:prSet>
      <dgm:spPr/>
    </dgm:pt>
    <dgm:pt modelId="{3A52E458-B4B0-4D49-8E16-BADCD11612BC}" type="pres">
      <dgm:prSet presAssocID="{052FEB8D-8433-4A70-9253-E99BA8AF2BA9}" presName="parentText" presStyleLbl="node1" presStyleIdx="0" presStyleCnt="1">
        <dgm:presLayoutVars>
          <dgm:chMax val="0"/>
          <dgm:bulletEnabled val="1"/>
        </dgm:presLayoutVars>
      </dgm:prSet>
      <dgm:spPr/>
    </dgm:pt>
  </dgm:ptLst>
  <dgm:cxnLst>
    <dgm:cxn modelId="{BB38B525-EDB1-44CB-8625-8DF2165EB3FB}" type="presOf" srcId="{076D968D-8516-4699-92E2-DDE4E3770180}" destId="{8F9C8E38-D0DE-4761-8D88-538EDA76F136}" srcOrd="0" destOrd="0" presId="urn:microsoft.com/office/officeart/2005/8/layout/vList2"/>
    <dgm:cxn modelId="{773DE72C-4313-46BA-B90E-F7A5AC1F019C}" srcId="{076D968D-8516-4699-92E2-DDE4E3770180}" destId="{052FEB8D-8433-4A70-9253-E99BA8AF2BA9}" srcOrd="0" destOrd="0" parTransId="{E754A2CD-C2CB-4E63-AAF6-A11894B76B28}" sibTransId="{3C988F65-AA6F-4AE0-AE78-E36BD0128F3B}"/>
    <dgm:cxn modelId="{DDCBBBA1-E533-4F6F-B1A3-ED21093FAECC}" type="presOf" srcId="{052FEB8D-8433-4A70-9253-E99BA8AF2BA9}" destId="{3A52E458-B4B0-4D49-8E16-BADCD11612BC}" srcOrd="0" destOrd="0" presId="urn:microsoft.com/office/officeart/2005/8/layout/vList2"/>
    <dgm:cxn modelId="{3942A06D-88F8-40EF-BB7D-72F68139A10F}" type="presParOf" srcId="{8F9C8E38-D0DE-4761-8D88-538EDA76F136}" destId="{3A52E458-B4B0-4D49-8E16-BADCD11612B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EBAAF16-E7AD-40F8-B580-36F9892D3D1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47DB898-F025-4430-8470-D9BB3CCFB08D}">
      <dgm:prSet/>
      <dgm:spPr/>
      <dgm:t>
        <a:bodyPr/>
        <a:lstStyle/>
        <a:p>
          <a:r>
            <a:rPr lang="en-US" dirty="0"/>
            <a:t>Be sure to enter expenditures in the appropriate column</a:t>
          </a:r>
        </a:p>
      </dgm:t>
    </dgm:pt>
    <dgm:pt modelId="{DD958644-0913-45D4-B64A-44700CA5B154}" type="parTrans" cxnId="{583AB8D2-D867-41EA-8B77-B06D87882A4F}">
      <dgm:prSet/>
      <dgm:spPr/>
      <dgm:t>
        <a:bodyPr/>
        <a:lstStyle/>
        <a:p>
          <a:endParaRPr lang="en-US"/>
        </a:p>
      </dgm:t>
    </dgm:pt>
    <dgm:pt modelId="{747CDBBC-1E8F-4D96-9E21-72CBA605F344}" type="sibTrans" cxnId="{583AB8D2-D867-41EA-8B77-B06D87882A4F}">
      <dgm:prSet/>
      <dgm:spPr/>
      <dgm:t>
        <a:bodyPr/>
        <a:lstStyle/>
        <a:p>
          <a:endParaRPr lang="en-US"/>
        </a:p>
      </dgm:t>
    </dgm:pt>
    <dgm:pt modelId="{55F115E3-FC03-40B9-B869-DAD7A6E19D6A}">
      <dgm:prSet/>
      <dgm:spPr/>
      <dgm:t>
        <a:bodyPr/>
        <a:lstStyle/>
        <a:p>
          <a:r>
            <a:rPr lang="en-US" dirty="0"/>
            <a:t>Column A – Paid with District Visa (pcards within your school or department)</a:t>
          </a:r>
        </a:p>
      </dgm:t>
    </dgm:pt>
    <dgm:pt modelId="{1289BAD0-DF73-4254-BD61-FD832EBEC968}" type="parTrans" cxnId="{2B353A56-BCE5-4A25-AA5A-7FA48F5E9F5D}">
      <dgm:prSet/>
      <dgm:spPr/>
      <dgm:t>
        <a:bodyPr/>
        <a:lstStyle/>
        <a:p>
          <a:endParaRPr lang="en-US"/>
        </a:p>
      </dgm:t>
    </dgm:pt>
    <dgm:pt modelId="{9FEEDE73-8529-420C-A8A3-13764DEA674A}" type="sibTrans" cxnId="{2B353A56-BCE5-4A25-AA5A-7FA48F5E9F5D}">
      <dgm:prSet/>
      <dgm:spPr/>
      <dgm:t>
        <a:bodyPr/>
        <a:lstStyle/>
        <a:p>
          <a:endParaRPr lang="en-US"/>
        </a:p>
      </dgm:t>
    </dgm:pt>
    <dgm:pt modelId="{78271138-26BF-4C42-AFCA-D42F9AFF3D84}">
      <dgm:prSet/>
      <dgm:spPr/>
      <dgm:t>
        <a:bodyPr/>
        <a:lstStyle/>
        <a:p>
          <a:r>
            <a:rPr lang="en-US" dirty="0"/>
            <a:t>Column B – Paid by District (Car Rentals, reserved through the Travel Department and Airline Tickets)</a:t>
          </a:r>
        </a:p>
      </dgm:t>
    </dgm:pt>
    <dgm:pt modelId="{1A73A968-C579-4003-A1F3-64ED9716A5AA}" type="parTrans" cxnId="{1CE47990-C698-43E9-9F50-CF9DFB696F1F}">
      <dgm:prSet/>
      <dgm:spPr/>
      <dgm:t>
        <a:bodyPr/>
        <a:lstStyle/>
        <a:p>
          <a:endParaRPr lang="en-US"/>
        </a:p>
      </dgm:t>
    </dgm:pt>
    <dgm:pt modelId="{71759AF9-5791-4C4C-B4B5-EB9EC47AA7A3}" type="sibTrans" cxnId="{1CE47990-C698-43E9-9F50-CF9DFB696F1F}">
      <dgm:prSet/>
      <dgm:spPr/>
      <dgm:t>
        <a:bodyPr/>
        <a:lstStyle/>
        <a:p>
          <a:endParaRPr lang="en-US"/>
        </a:p>
      </dgm:t>
    </dgm:pt>
    <dgm:pt modelId="{A06FCD4C-BA6D-487B-8CB3-79850FDA8EB8}">
      <dgm:prSet/>
      <dgm:spPr/>
      <dgm:t>
        <a:bodyPr/>
        <a:lstStyle/>
        <a:p>
          <a:r>
            <a:rPr lang="en-US" dirty="0"/>
            <a:t>Column C – Paid by Internal Funds </a:t>
          </a:r>
        </a:p>
      </dgm:t>
    </dgm:pt>
    <dgm:pt modelId="{38C9A146-80E2-4C4D-9388-2ABD43F9DBAB}" type="parTrans" cxnId="{50D7ADE9-745A-4BF6-B742-80F18F2D22B5}">
      <dgm:prSet/>
      <dgm:spPr/>
      <dgm:t>
        <a:bodyPr/>
        <a:lstStyle/>
        <a:p>
          <a:endParaRPr lang="en-US"/>
        </a:p>
      </dgm:t>
    </dgm:pt>
    <dgm:pt modelId="{C60D6378-C7FE-4124-8DC4-1C951DE5E7FE}" type="sibTrans" cxnId="{50D7ADE9-745A-4BF6-B742-80F18F2D22B5}">
      <dgm:prSet/>
      <dgm:spPr/>
      <dgm:t>
        <a:bodyPr/>
        <a:lstStyle/>
        <a:p>
          <a:endParaRPr lang="en-US"/>
        </a:p>
      </dgm:t>
    </dgm:pt>
    <dgm:pt modelId="{F73A3941-99C5-4502-B053-CF4DFD888268}">
      <dgm:prSet/>
      <dgm:spPr/>
      <dgm:t>
        <a:bodyPr/>
        <a:lstStyle/>
        <a:p>
          <a:r>
            <a:rPr lang="en-US" dirty="0"/>
            <a:t>Column D – Paid by Traveler</a:t>
          </a:r>
        </a:p>
      </dgm:t>
    </dgm:pt>
    <dgm:pt modelId="{4F6E871E-5DFB-4E2A-A979-CBEDFCB8861C}" type="parTrans" cxnId="{C643F5BB-7AEE-4535-BFCC-FEA768BFFADC}">
      <dgm:prSet/>
      <dgm:spPr/>
      <dgm:t>
        <a:bodyPr/>
        <a:lstStyle/>
        <a:p>
          <a:endParaRPr lang="en-US"/>
        </a:p>
      </dgm:t>
    </dgm:pt>
    <dgm:pt modelId="{EFDBCC25-48EC-4A71-A940-F0AE7ABA57DA}" type="sibTrans" cxnId="{C643F5BB-7AEE-4535-BFCC-FEA768BFFADC}">
      <dgm:prSet/>
      <dgm:spPr/>
      <dgm:t>
        <a:bodyPr/>
        <a:lstStyle/>
        <a:p>
          <a:endParaRPr lang="en-US"/>
        </a:p>
      </dgm:t>
    </dgm:pt>
    <dgm:pt modelId="{6F6DBFA5-D25B-4FE1-ADC7-E41E0E4E3565}" type="pres">
      <dgm:prSet presAssocID="{8EBAAF16-E7AD-40F8-B580-36F9892D3D19}" presName="linear" presStyleCnt="0">
        <dgm:presLayoutVars>
          <dgm:animLvl val="lvl"/>
          <dgm:resizeHandles val="exact"/>
        </dgm:presLayoutVars>
      </dgm:prSet>
      <dgm:spPr/>
    </dgm:pt>
    <dgm:pt modelId="{6F240380-670D-4B1B-884F-13377712EC02}" type="pres">
      <dgm:prSet presAssocID="{747DB898-F025-4430-8470-D9BB3CCFB08D}" presName="parentText" presStyleLbl="node1" presStyleIdx="0" presStyleCnt="5">
        <dgm:presLayoutVars>
          <dgm:chMax val="0"/>
          <dgm:bulletEnabled val="1"/>
        </dgm:presLayoutVars>
      </dgm:prSet>
      <dgm:spPr/>
    </dgm:pt>
    <dgm:pt modelId="{7FDBDA37-4BBE-4352-9D88-20E42FB52D99}" type="pres">
      <dgm:prSet presAssocID="{747CDBBC-1E8F-4D96-9E21-72CBA605F344}" presName="spacer" presStyleCnt="0"/>
      <dgm:spPr/>
    </dgm:pt>
    <dgm:pt modelId="{8ACCB953-7568-4BA1-A5F3-168697B784E9}" type="pres">
      <dgm:prSet presAssocID="{55F115E3-FC03-40B9-B869-DAD7A6E19D6A}" presName="parentText" presStyleLbl="node1" presStyleIdx="1" presStyleCnt="5">
        <dgm:presLayoutVars>
          <dgm:chMax val="0"/>
          <dgm:bulletEnabled val="1"/>
        </dgm:presLayoutVars>
      </dgm:prSet>
      <dgm:spPr/>
    </dgm:pt>
    <dgm:pt modelId="{DC3E1A89-6C42-4C31-8948-1C26A0642ED6}" type="pres">
      <dgm:prSet presAssocID="{9FEEDE73-8529-420C-A8A3-13764DEA674A}" presName="spacer" presStyleCnt="0"/>
      <dgm:spPr/>
    </dgm:pt>
    <dgm:pt modelId="{D08F77B7-BF88-49AB-9861-FD86C45EBD65}" type="pres">
      <dgm:prSet presAssocID="{78271138-26BF-4C42-AFCA-D42F9AFF3D84}" presName="parentText" presStyleLbl="node1" presStyleIdx="2" presStyleCnt="5">
        <dgm:presLayoutVars>
          <dgm:chMax val="0"/>
          <dgm:bulletEnabled val="1"/>
        </dgm:presLayoutVars>
      </dgm:prSet>
      <dgm:spPr/>
    </dgm:pt>
    <dgm:pt modelId="{9C101DAD-F443-4746-BD81-E50051F9562A}" type="pres">
      <dgm:prSet presAssocID="{71759AF9-5791-4C4C-B4B5-EB9EC47AA7A3}" presName="spacer" presStyleCnt="0"/>
      <dgm:spPr/>
    </dgm:pt>
    <dgm:pt modelId="{F50A8207-9285-4ECC-88D1-D2A2685E8E09}" type="pres">
      <dgm:prSet presAssocID="{A06FCD4C-BA6D-487B-8CB3-79850FDA8EB8}" presName="parentText" presStyleLbl="node1" presStyleIdx="3" presStyleCnt="5">
        <dgm:presLayoutVars>
          <dgm:chMax val="0"/>
          <dgm:bulletEnabled val="1"/>
        </dgm:presLayoutVars>
      </dgm:prSet>
      <dgm:spPr/>
    </dgm:pt>
    <dgm:pt modelId="{D9A7EF37-4800-4704-98D8-6B79F8B2B3D1}" type="pres">
      <dgm:prSet presAssocID="{C60D6378-C7FE-4124-8DC4-1C951DE5E7FE}" presName="spacer" presStyleCnt="0"/>
      <dgm:spPr/>
    </dgm:pt>
    <dgm:pt modelId="{EA7DDF56-2AFB-420E-8B2C-44345C3B892B}" type="pres">
      <dgm:prSet presAssocID="{F73A3941-99C5-4502-B053-CF4DFD888268}" presName="parentText" presStyleLbl="node1" presStyleIdx="4" presStyleCnt="5">
        <dgm:presLayoutVars>
          <dgm:chMax val="0"/>
          <dgm:bulletEnabled val="1"/>
        </dgm:presLayoutVars>
      </dgm:prSet>
      <dgm:spPr/>
    </dgm:pt>
  </dgm:ptLst>
  <dgm:cxnLst>
    <dgm:cxn modelId="{80AF7F20-5FC5-4700-B0D8-86F231B32BFA}" type="presOf" srcId="{78271138-26BF-4C42-AFCA-D42F9AFF3D84}" destId="{D08F77B7-BF88-49AB-9861-FD86C45EBD65}" srcOrd="0" destOrd="0" presId="urn:microsoft.com/office/officeart/2005/8/layout/vList2"/>
    <dgm:cxn modelId="{6A246C24-F760-4759-BC7A-73EE50157D27}" type="presOf" srcId="{A06FCD4C-BA6D-487B-8CB3-79850FDA8EB8}" destId="{F50A8207-9285-4ECC-88D1-D2A2685E8E09}" srcOrd="0" destOrd="0" presId="urn:microsoft.com/office/officeart/2005/8/layout/vList2"/>
    <dgm:cxn modelId="{0AF6DB2C-E90A-4919-866B-39AE93D7A063}" type="presOf" srcId="{747DB898-F025-4430-8470-D9BB3CCFB08D}" destId="{6F240380-670D-4B1B-884F-13377712EC02}" srcOrd="0" destOrd="0" presId="urn:microsoft.com/office/officeart/2005/8/layout/vList2"/>
    <dgm:cxn modelId="{86B71E64-0AD9-4662-95F1-8AE2A39F8C07}" type="presOf" srcId="{8EBAAF16-E7AD-40F8-B580-36F9892D3D19}" destId="{6F6DBFA5-D25B-4FE1-ADC7-E41E0E4E3565}" srcOrd="0" destOrd="0" presId="urn:microsoft.com/office/officeart/2005/8/layout/vList2"/>
    <dgm:cxn modelId="{DBE11069-BEFB-47A7-BC04-F9B34311DC2C}" type="presOf" srcId="{55F115E3-FC03-40B9-B869-DAD7A6E19D6A}" destId="{8ACCB953-7568-4BA1-A5F3-168697B784E9}" srcOrd="0" destOrd="0" presId="urn:microsoft.com/office/officeart/2005/8/layout/vList2"/>
    <dgm:cxn modelId="{2B353A56-BCE5-4A25-AA5A-7FA48F5E9F5D}" srcId="{8EBAAF16-E7AD-40F8-B580-36F9892D3D19}" destId="{55F115E3-FC03-40B9-B869-DAD7A6E19D6A}" srcOrd="1" destOrd="0" parTransId="{1289BAD0-DF73-4254-BD61-FD832EBEC968}" sibTransId="{9FEEDE73-8529-420C-A8A3-13764DEA674A}"/>
    <dgm:cxn modelId="{1CE47990-C698-43E9-9F50-CF9DFB696F1F}" srcId="{8EBAAF16-E7AD-40F8-B580-36F9892D3D19}" destId="{78271138-26BF-4C42-AFCA-D42F9AFF3D84}" srcOrd="2" destOrd="0" parTransId="{1A73A968-C579-4003-A1F3-64ED9716A5AA}" sibTransId="{71759AF9-5791-4C4C-B4B5-EB9EC47AA7A3}"/>
    <dgm:cxn modelId="{C643F5BB-7AEE-4535-BFCC-FEA768BFFADC}" srcId="{8EBAAF16-E7AD-40F8-B580-36F9892D3D19}" destId="{F73A3941-99C5-4502-B053-CF4DFD888268}" srcOrd="4" destOrd="0" parTransId="{4F6E871E-5DFB-4E2A-A979-CBEDFCB8861C}" sibTransId="{EFDBCC25-48EC-4A71-A940-F0AE7ABA57DA}"/>
    <dgm:cxn modelId="{583AB8D2-D867-41EA-8B77-B06D87882A4F}" srcId="{8EBAAF16-E7AD-40F8-B580-36F9892D3D19}" destId="{747DB898-F025-4430-8470-D9BB3CCFB08D}" srcOrd="0" destOrd="0" parTransId="{DD958644-0913-45D4-B64A-44700CA5B154}" sibTransId="{747CDBBC-1E8F-4D96-9E21-72CBA605F344}"/>
    <dgm:cxn modelId="{97CB50DD-10C4-4BE7-AF97-65053FD22470}" type="presOf" srcId="{F73A3941-99C5-4502-B053-CF4DFD888268}" destId="{EA7DDF56-2AFB-420E-8B2C-44345C3B892B}" srcOrd="0" destOrd="0" presId="urn:microsoft.com/office/officeart/2005/8/layout/vList2"/>
    <dgm:cxn modelId="{50D7ADE9-745A-4BF6-B742-80F18F2D22B5}" srcId="{8EBAAF16-E7AD-40F8-B580-36F9892D3D19}" destId="{A06FCD4C-BA6D-487B-8CB3-79850FDA8EB8}" srcOrd="3" destOrd="0" parTransId="{38C9A146-80E2-4C4D-9388-2ABD43F9DBAB}" sibTransId="{C60D6378-C7FE-4124-8DC4-1C951DE5E7FE}"/>
    <dgm:cxn modelId="{7FC78DF8-939E-4855-B5D5-6149B54AB2EE}" type="presParOf" srcId="{6F6DBFA5-D25B-4FE1-ADC7-E41E0E4E3565}" destId="{6F240380-670D-4B1B-884F-13377712EC02}" srcOrd="0" destOrd="0" presId="urn:microsoft.com/office/officeart/2005/8/layout/vList2"/>
    <dgm:cxn modelId="{852A4B6E-1F89-4D2F-B2C9-172900014B9D}" type="presParOf" srcId="{6F6DBFA5-D25B-4FE1-ADC7-E41E0E4E3565}" destId="{7FDBDA37-4BBE-4352-9D88-20E42FB52D99}" srcOrd="1" destOrd="0" presId="urn:microsoft.com/office/officeart/2005/8/layout/vList2"/>
    <dgm:cxn modelId="{E0E70715-BA01-4D74-B97F-9B47D1F65DA6}" type="presParOf" srcId="{6F6DBFA5-D25B-4FE1-ADC7-E41E0E4E3565}" destId="{8ACCB953-7568-4BA1-A5F3-168697B784E9}" srcOrd="2" destOrd="0" presId="urn:microsoft.com/office/officeart/2005/8/layout/vList2"/>
    <dgm:cxn modelId="{358141E2-0C82-43C4-AFD4-21CE5AC6D719}" type="presParOf" srcId="{6F6DBFA5-D25B-4FE1-ADC7-E41E0E4E3565}" destId="{DC3E1A89-6C42-4C31-8948-1C26A0642ED6}" srcOrd="3" destOrd="0" presId="urn:microsoft.com/office/officeart/2005/8/layout/vList2"/>
    <dgm:cxn modelId="{1F6D6ED1-8086-4075-AA8A-A387B846FD18}" type="presParOf" srcId="{6F6DBFA5-D25B-4FE1-ADC7-E41E0E4E3565}" destId="{D08F77B7-BF88-49AB-9861-FD86C45EBD65}" srcOrd="4" destOrd="0" presId="urn:microsoft.com/office/officeart/2005/8/layout/vList2"/>
    <dgm:cxn modelId="{3E1B5346-614B-4ADF-8D7D-E4F496EE8CD3}" type="presParOf" srcId="{6F6DBFA5-D25B-4FE1-ADC7-E41E0E4E3565}" destId="{9C101DAD-F443-4746-BD81-E50051F9562A}" srcOrd="5" destOrd="0" presId="urn:microsoft.com/office/officeart/2005/8/layout/vList2"/>
    <dgm:cxn modelId="{74AA1EC6-5263-4F5A-AABC-C57B73A384EF}" type="presParOf" srcId="{6F6DBFA5-D25B-4FE1-ADC7-E41E0E4E3565}" destId="{F50A8207-9285-4ECC-88D1-D2A2685E8E09}" srcOrd="6" destOrd="0" presId="urn:microsoft.com/office/officeart/2005/8/layout/vList2"/>
    <dgm:cxn modelId="{8F585D2D-368E-4538-BE20-F5172AE237BC}" type="presParOf" srcId="{6F6DBFA5-D25B-4FE1-ADC7-E41E0E4E3565}" destId="{D9A7EF37-4800-4704-98D8-6B79F8B2B3D1}" srcOrd="7" destOrd="0" presId="urn:microsoft.com/office/officeart/2005/8/layout/vList2"/>
    <dgm:cxn modelId="{9249797F-AF56-4445-927D-E4E6E18AF3CD}" type="presParOf" srcId="{6F6DBFA5-D25B-4FE1-ADC7-E41E0E4E3565}" destId="{EA7DDF56-2AFB-420E-8B2C-44345C3B892B}" srcOrd="8"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F4AEF3A-42C0-4CD6-AF94-1EA1B94E529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904993F-97CE-4735-AC28-2AC4A42D588F}">
      <dgm:prSet custT="1"/>
      <dgm:spPr/>
      <dgm:t>
        <a:bodyPr/>
        <a:lstStyle/>
        <a:p>
          <a:pPr algn="ctr"/>
          <a:br>
            <a:rPr lang="en-US" sz="2000" dirty="0"/>
          </a:br>
          <a:r>
            <a:rPr lang="en-US" sz="3400" dirty="0"/>
            <a:t>Add Attachments</a:t>
          </a:r>
        </a:p>
      </dgm:t>
    </dgm:pt>
    <dgm:pt modelId="{4D1EB160-2F3A-49D5-A310-96FBF0A795FE}" type="parTrans" cxnId="{684109CC-CACC-4D02-B756-AC2B18F1ABFB}">
      <dgm:prSet/>
      <dgm:spPr/>
      <dgm:t>
        <a:bodyPr/>
        <a:lstStyle/>
        <a:p>
          <a:endParaRPr lang="en-US"/>
        </a:p>
      </dgm:t>
    </dgm:pt>
    <dgm:pt modelId="{9DC669EC-99DE-4BF4-B78B-BD027F3D0D37}" type="sibTrans" cxnId="{684109CC-CACC-4D02-B756-AC2B18F1ABFB}">
      <dgm:prSet/>
      <dgm:spPr/>
      <dgm:t>
        <a:bodyPr/>
        <a:lstStyle/>
        <a:p>
          <a:endParaRPr lang="en-US"/>
        </a:p>
      </dgm:t>
    </dgm:pt>
    <dgm:pt modelId="{C2D62935-72DD-43CE-8C71-82D95BFE08C2}" type="pres">
      <dgm:prSet presAssocID="{DF4AEF3A-42C0-4CD6-AF94-1EA1B94E5290}" presName="linear" presStyleCnt="0">
        <dgm:presLayoutVars>
          <dgm:animLvl val="lvl"/>
          <dgm:resizeHandles val="exact"/>
        </dgm:presLayoutVars>
      </dgm:prSet>
      <dgm:spPr/>
    </dgm:pt>
    <dgm:pt modelId="{4DE3DB66-F255-4475-B35A-257DD54FC018}" type="pres">
      <dgm:prSet presAssocID="{8904993F-97CE-4735-AC28-2AC4A42D588F}" presName="parentText" presStyleLbl="node1" presStyleIdx="0" presStyleCnt="1" custScaleY="188540">
        <dgm:presLayoutVars>
          <dgm:chMax val="0"/>
          <dgm:bulletEnabled val="1"/>
        </dgm:presLayoutVars>
      </dgm:prSet>
      <dgm:spPr/>
    </dgm:pt>
  </dgm:ptLst>
  <dgm:cxnLst>
    <dgm:cxn modelId="{DCB6D38D-3622-42B4-99EB-AF4DAB1548B5}" type="presOf" srcId="{8904993F-97CE-4735-AC28-2AC4A42D588F}" destId="{4DE3DB66-F255-4475-B35A-257DD54FC018}" srcOrd="0" destOrd="0" presId="urn:microsoft.com/office/officeart/2005/8/layout/vList2"/>
    <dgm:cxn modelId="{38F66994-58C5-4842-B850-425884A37526}" type="presOf" srcId="{DF4AEF3A-42C0-4CD6-AF94-1EA1B94E5290}" destId="{C2D62935-72DD-43CE-8C71-82D95BFE08C2}" srcOrd="0" destOrd="0" presId="urn:microsoft.com/office/officeart/2005/8/layout/vList2"/>
    <dgm:cxn modelId="{684109CC-CACC-4D02-B756-AC2B18F1ABFB}" srcId="{DF4AEF3A-42C0-4CD6-AF94-1EA1B94E5290}" destId="{8904993F-97CE-4735-AC28-2AC4A42D588F}" srcOrd="0" destOrd="0" parTransId="{4D1EB160-2F3A-49D5-A310-96FBF0A795FE}" sibTransId="{9DC669EC-99DE-4BF4-B78B-BD027F3D0D37}"/>
    <dgm:cxn modelId="{5CE3AA7A-1995-4753-9B02-F1A73951BA79}" type="presParOf" srcId="{C2D62935-72DD-43CE-8C71-82D95BFE08C2}" destId="{4DE3DB66-F255-4475-B35A-257DD54FC01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D7132F-39D5-4AF3-ACB2-7335A6979B24}">
      <dsp:nvSpPr>
        <dsp:cNvPr id="0" name=""/>
        <dsp:cNvSpPr/>
      </dsp:nvSpPr>
      <dsp:spPr>
        <a:xfrm>
          <a:off x="0" y="11355"/>
          <a:ext cx="10515599" cy="81549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b="1" kern="1200" dirty="0"/>
            <a:t>TRAVEL VOUCHER REIMBURSEMENT CLAIM</a:t>
          </a:r>
          <a:endParaRPr lang="en-US" sz="3400" kern="1200" dirty="0"/>
        </a:p>
      </dsp:txBody>
      <dsp:txXfrm>
        <a:off x="39809" y="51164"/>
        <a:ext cx="10435981" cy="7358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631E99-7D73-4D32-80DF-F07124F14461}">
      <dsp:nvSpPr>
        <dsp:cNvPr id="0" name=""/>
        <dsp:cNvSpPr/>
      </dsp:nvSpPr>
      <dsp:spPr>
        <a:xfrm>
          <a:off x="5185" y="0"/>
          <a:ext cx="10618499" cy="80010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b="1" kern="1200" dirty="0"/>
            <a:t>SCHEDULE OF EXPENSES AND ITINERARY</a:t>
          </a:r>
        </a:p>
      </dsp:txBody>
      <dsp:txXfrm>
        <a:off x="44243" y="39058"/>
        <a:ext cx="10540383" cy="7219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52E458-B4B0-4D49-8E16-BADCD11612BC}">
      <dsp:nvSpPr>
        <dsp:cNvPr id="0" name=""/>
        <dsp:cNvSpPr/>
      </dsp:nvSpPr>
      <dsp:spPr>
        <a:xfrm>
          <a:off x="0" y="10837"/>
          <a:ext cx="10515600" cy="959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b="1" kern="1200" dirty="0"/>
            <a:t>Itemized Expenditures</a:t>
          </a:r>
          <a:endParaRPr lang="en-US" sz="4000" kern="1200" dirty="0"/>
        </a:p>
      </dsp:txBody>
      <dsp:txXfrm>
        <a:off x="46834" y="57671"/>
        <a:ext cx="10421932" cy="8657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40380-670D-4B1B-884F-13377712EC02}">
      <dsp:nvSpPr>
        <dsp:cNvPr id="0" name=""/>
        <dsp:cNvSpPr/>
      </dsp:nvSpPr>
      <dsp:spPr>
        <a:xfrm>
          <a:off x="0" y="458460"/>
          <a:ext cx="5181600" cy="7558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Be sure to enter expenditures in the appropriate column</a:t>
          </a:r>
        </a:p>
      </dsp:txBody>
      <dsp:txXfrm>
        <a:off x="36896" y="495356"/>
        <a:ext cx="5107808" cy="682028"/>
      </dsp:txXfrm>
    </dsp:sp>
    <dsp:sp modelId="{8ACCB953-7568-4BA1-A5F3-168697B784E9}">
      <dsp:nvSpPr>
        <dsp:cNvPr id="0" name=""/>
        <dsp:cNvSpPr/>
      </dsp:nvSpPr>
      <dsp:spPr>
        <a:xfrm>
          <a:off x="0" y="1269000"/>
          <a:ext cx="5181600" cy="7558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Column A – Paid with District Visa (pcards within your school or department)</a:t>
          </a:r>
        </a:p>
      </dsp:txBody>
      <dsp:txXfrm>
        <a:off x="36896" y="1305896"/>
        <a:ext cx="5107808" cy="682028"/>
      </dsp:txXfrm>
    </dsp:sp>
    <dsp:sp modelId="{D08F77B7-BF88-49AB-9861-FD86C45EBD65}">
      <dsp:nvSpPr>
        <dsp:cNvPr id="0" name=""/>
        <dsp:cNvSpPr/>
      </dsp:nvSpPr>
      <dsp:spPr>
        <a:xfrm>
          <a:off x="0" y="2079540"/>
          <a:ext cx="5181600" cy="7558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Column B – Paid by District (Car Rentals, reserved through the Travel Department and Airline Tickets)</a:t>
          </a:r>
        </a:p>
      </dsp:txBody>
      <dsp:txXfrm>
        <a:off x="36896" y="2116436"/>
        <a:ext cx="5107808" cy="682028"/>
      </dsp:txXfrm>
    </dsp:sp>
    <dsp:sp modelId="{F50A8207-9285-4ECC-88D1-D2A2685E8E09}">
      <dsp:nvSpPr>
        <dsp:cNvPr id="0" name=""/>
        <dsp:cNvSpPr/>
      </dsp:nvSpPr>
      <dsp:spPr>
        <a:xfrm>
          <a:off x="0" y="2890080"/>
          <a:ext cx="5181600" cy="7558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Column C – Paid by Internal Funds </a:t>
          </a:r>
        </a:p>
      </dsp:txBody>
      <dsp:txXfrm>
        <a:off x="36896" y="2926976"/>
        <a:ext cx="5107808" cy="682028"/>
      </dsp:txXfrm>
    </dsp:sp>
    <dsp:sp modelId="{EA7DDF56-2AFB-420E-8B2C-44345C3B892B}">
      <dsp:nvSpPr>
        <dsp:cNvPr id="0" name=""/>
        <dsp:cNvSpPr/>
      </dsp:nvSpPr>
      <dsp:spPr>
        <a:xfrm>
          <a:off x="0" y="3700620"/>
          <a:ext cx="5181600" cy="7558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Column D – Paid by Traveler</a:t>
          </a:r>
        </a:p>
      </dsp:txBody>
      <dsp:txXfrm>
        <a:off x="36896" y="3737516"/>
        <a:ext cx="5107808" cy="68202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E3DB66-F255-4475-B35A-257DD54FC018}">
      <dsp:nvSpPr>
        <dsp:cNvPr id="0" name=""/>
        <dsp:cNvSpPr/>
      </dsp:nvSpPr>
      <dsp:spPr>
        <a:xfrm>
          <a:off x="0" y="160256"/>
          <a:ext cx="10515600" cy="61705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br>
            <a:rPr lang="en-US" sz="2000" kern="1200" dirty="0"/>
          </a:br>
          <a:r>
            <a:rPr lang="en-US" sz="3400" kern="1200" dirty="0"/>
            <a:t>Add Attachments</a:t>
          </a:r>
        </a:p>
      </dsp:txBody>
      <dsp:txXfrm>
        <a:off x="30122" y="190378"/>
        <a:ext cx="10455356" cy="55680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AA3D4-4F6C-461A-B2ED-3CB26B5F39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2ACFD5C-13C8-45C9-8DB4-BAD28B9503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A0711BF-B087-4637-9199-2DA5972826F9}"/>
              </a:ext>
            </a:extLst>
          </p:cNvPr>
          <p:cNvSpPr>
            <a:spLocks noGrp="1"/>
          </p:cNvSpPr>
          <p:nvPr>
            <p:ph type="dt" sz="half" idx="10"/>
          </p:nvPr>
        </p:nvSpPr>
        <p:spPr/>
        <p:txBody>
          <a:bodyPr/>
          <a:lstStyle/>
          <a:p>
            <a:fld id="{9CF752BC-91DB-4B44-A5D8-D515B076B862}" type="datetimeFigureOut">
              <a:rPr lang="en-US" smtClean="0"/>
              <a:t>10/12/2022</a:t>
            </a:fld>
            <a:endParaRPr lang="en-US" dirty="0"/>
          </a:p>
        </p:txBody>
      </p:sp>
      <p:sp>
        <p:nvSpPr>
          <p:cNvPr id="5" name="Footer Placeholder 4">
            <a:extLst>
              <a:ext uri="{FF2B5EF4-FFF2-40B4-BE49-F238E27FC236}">
                <a16:creationId xmlns:a16="http://schemas.microsoft.com/office/drawing/2014/main" id="{93D50417-38A5-47CC-8F20-52E5B08C81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87BAD32-A9AA-4D76-B8A4-24695AF16338}"/>
              </a:ext>
            </a:extLst>
          </p:cNvPr>
          <p:cNvSpPr>
            <a:spLocks noGrp="1"/>
          </p:cNvSpPr>
          <p:nvPr>
            <p:ph type="sldNum" sz="quarter" idx="12"/>
          </p:nvPr>
        </p:nvSpPr>
        <p:spPr/>
        <p:txBody>
          <a:bodyPr/>
          <a:lstStyle/>
          <a:p>
            <a:fld id="{79A0D6AE-B65A-4EC8-AA92-0F567540C4E2}" type="slidenum">
              <a:rPr lang="en-US" smtClean="0"/>
              <a:t>‹#›</a:t>
            </a:fld>
            <a:endParaRPr lang="en-US" dirty="0"/>
          </a:p>
        </p:txBody>
      </p:sp>
    </p:spTree>
    <p:extLst>
      <p:ext uri="{BB962C8B-B14F-4D97-AF65-F5344CB8AC3E}">
        <p14:creationId xmlns:p14="http://schemas.microsoft.com/office/powerpoint/2010/main" val="147497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363DE-BE6C-404C-B024-75E6C58E9B5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D7BAF7-7C52-43C7-9D61-FE36DDA1F70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298609-3FB6-4818-8710-37C7443E47DF}"/>
              </a:ext>
            </a:extLst>
          </p:cNvPr>
          <p:cNvSpPr>
            <a:spLocks noGrp="1"/>
          </p:cNvSpPr>
          <p:nvPr>
            <p:ph type="dt" sz="half" idx="10"/>
          </p:nvPr>
        </p:nvSpPr>
        <p:spPr/>
        <p:txBody>
          <a:bodyPr/>
          <a:lstStyle/>
          <a:p>
            <a:fld id="{9CF752BC-91DB-4B44-A5D8-D515B076B862}" type="datetimeFigureOut">
              <a:rPr lang="en-US" smtClean="0"/>
              <a:t>10/12/2022</a:t>
            </a:fld>
            <a:endParaRPr lang="en-US" dirty="0"/>
          </a:p>
        </p:txBody>
      </p:sp>
      <p:sp>
        <p:nvSpPr>
          <p:cNvPr id="5" name="Footer Placeholder 4">
            <a:extLst>
              <a:ext uri="{FF2B5EF4-FFF2-40B4-BE49-F238E27FC236}">
                <a16:creationId xmlns:a16="http://schemas.microsoft.com/office/drawing/2014/main" id="{B47E7D59-F9FF-4836-9CDA-044DCFAE03D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05DEA7B-8CDA-4ECA-9F9C-EBBA86234338}"/>
              </a:ext>
            </a:extLst>
          </p:cNvPr>
          <p:cNvSpPr>
            <a:spLocks noGrp="1"/>
          </p:cNvSpPr>
          <p:nvPr>
            <p:ph type="sldNum" sz="quarter" idx="12"/>
          </p:nvPr>
        </p:nvSpPr>
        <p:spPr/>
        <p:txBody>
          <a:bodyPr/>
          <a:lstStyle/>
          <a:p>
            <a:fld id="{79A0D6AE-B65A-4EC8-AA92-0F567540C4E2}" type="slidenum">
              <a:rPr lang="en-US" smtClean="0"/>
              <a:t>‹#›</a:t>
            </a:fld>
            <a:endParaRPr lang="en-US" dirty="0"/>
          </a:p>
        </p:txBody>
      </p:sp>
    </p:spTree>
    <p:extLst>
      <p:ext uri="{BB962C8B-B14F-4D97-AF65-F5344CB8AC3E}">
        <p14:creationId xmlns:p14="http://schemas.microsoft.com/office/powerpoint/2010/main" val="3698347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47DAE7-7DCA-4B63-AB46-F5473923A6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9BEE64-D7BC-4D3E-A861-5525A401FC3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D44E45-1557-425D-997F-FBA3171A02BA}"/>
              </a:ext>
            </a:extLst>
          </p:cNvPr>
          <p:cNvSpPr>
            <a:spLocks noGrp="1"/>
          </p:cNvSpPr>
          <p:nvPr>
            <p:ph type="dt" sz="half" idx="10"/>
          </p:nvPr>
        </p:nvSpPr>
        <p:spPr/>
        <p:txBody>
          <a:bodyPr/>
          <a:lstStyle/>
          <a:p>
            <a:fld id="{9CF752BC-91DB-4B44-A5D8-D515B076B862}" type="datetimeFigureOut">
              <a:rPr lang="en-US" smtClean="0"/>
              <a:t>10/12/2022</a:t>
            </a:fld>
            <a:endParaRPr lang="en-US" dirty="0"/>
          </a:p>
        </p:txBody>
      </p:sp>
      <p:sp>
        <p:nvSpPr>
          <p:cNvPr id="5" name="Footer Placeholder 4">
            <a:extLst>
              <a:ext uri="{FF2B5EF4-FFF2-40B4-BE49-F238E27FC236}">
                <a16:creationId xmlns:a16="http://schemas.microsoft.com/office/drawing/2014/main" id="{C7EE822E-CF66-4B6A-8E20-8504274096E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A638C0D-067D-44CD-B5F5-81134FD1EE93}"/>
              </a:ext>
            </a:extLst>
          </p:cNvPr>
          <p:cNvSpPr>
            <a:spLocks noGrp="1"/>
          </p:cNvSpPr>
          <p:nvPr>
            <p:ph type="sldNum" sz="quarter" idx="12"/>
          </p:nvPr>
        </p:nvSpPr>
        <p:spPr/>
        <p:txBody>
          <a:bodyPr/>
          <a:lstStyle/>
          <a:p>
            <a:fld id="{79A0D6AE-B65A-4EC8-AA92-0F567540C4E2}" type="slidenum">
              <a:rPr lang="en-US" smtClean="0"/>
              <a:t>‹#›</a:t>
            </a:fld>
            <a:endParaRPr lang="en-US" dirty="0"/>
          </a:p>
        </p:txBody>
      </p:sp>
    </p:spTree>
    <p:extLst>
      <p:ext uri="{BB962C8B-B14F-4D97-AF65-F5344CB8AC3E}">
        <p14:creationId xmlns:p14="http://schemas.microsoft.com/office/powerpoint/2010/main" val="4089528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2556F-6A23-442A-BFA8-1BEE9F2392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6DCFF1-15AB-436D-8472-A4D88EBE2BB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C35504-BD7F-4C71-8BF8-BB577F7229A7}"/>
              </a:ext>
            </a:extLst>
          </p:cNvPr>
          <p:cNvSpPr>
            <a:spLocks noGrp="1"/>
          </p:cNvSpPr>
          <p:nvPr>
            <p:ph type="dt" sz="half" idx="10"/>
          </p:nvPr>
        </p:nvSpPr>
        <p:spPr/>
        <p:txBody>
          <a:bodyPr/>
          <a:lstStyle/>
          <a:p>
            <a:fld id="{9CF752BC-91DB-4B44-A5D8-D515B076B862}" type="datetimeFigureOut">
              <a:rPr lang="en-US" smtClean="0"/>
              <a:t>10/12/2022</a:t>
            </a:fld>
            <a:endParaRPr lang="en-US" dirty="0"/>
          </a:p>
        </p:txBody>
      </p:sp>
      <p:sp>
        <p:nvSpPr>
          <p:cNvPr id="5" name="Footer Placeholder 4">
            <a:extLst>
              <a:ext uri="{FF2B5EF4-FFF2-40B4-BE49-F238E27FC236}">
                <a16:creationId xmlns:a16="http://schemas.microsoft.com/office/drawing/2014/main" id="{3CB0D019-DF36-4F84-8691-7C8F560B65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53D5CFE-DA2B-43FB-8497-800F35038A65}"/>
              </a:ext>
            </a:extLst>
          </p:cNvPr>
          <p:cNvSpPr>
            <a:spLocks noGrp="1"/>
          </p:cNvSpPr>
          <p:nvPr>
            <p:ph type="sldNum" sz="quarter" idx="12"/>
          </p:nvPr>
        </p:nvSpPr>
        <p:spPr/>
        <p:txBody>
          <a:bodyPr/>
          <a:lstStyle/>
          <a:p>
            <a:fld id="{79A0D6AE-B65A-4EC8-AA92-0F567540C4E2}" type="slidenum">
              <a:rPr lang="en-US" smtClean="0"/>
              <a:t>‹#›</a:t>
            </a:fld>
            <a:endParaRPr lang="en-US" dirty="0"/>
          </a:p>
        </p:txBody>
      </p:sp>
    </p:spTree>
    <p:extLst>
      <p:ext uri="{BB962C8B-B14F-4D97-AF65-F5344CB8AC3E}">
        <p14:creationId xmlns:p14="http://schemas.microsoft.com/office/powerpoint/2010/main" val="3259497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73E4F-4D0E-4248-BA51-FBFE12B4E8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74E25C9-E3BB-4CA8-AB27-16185886A1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8E4B5CA-C59A-42F1-ABE7-386D9520B987}"/>
              </a:ext>
            </a:extLst>
          </p:cNvPr>
          <p:cNvSpPr>
            <a:spLocks noGrp="1"/>
          </p:cNvSpPr>
          <p:nvPr>
            <p:ph type="dt" sz="half" idx="10"/>
          </p:nvPr>
        </p:nvSpPr>
        <p:spPr/>
        <p:txBody>
          <a:bodyPr/>
          <a:lstStyle/>
          <a:p>
            <a:fld id="{9CF752BC-91DB-4B44-A5D8-D515B076B862}" type="datetimeFigureOut">
              <a:rPr lang="en-US" smtClean="0"/>
              <a:t>10/12/2022</a:t>
            </a:fld>
            <a:endParaRPr lang="en-US" dirty="0"/>
          </a:p>
        </p:txBody>
      </p:sp>
      <p:sp>
        <p:nvSpPr>
          <p:cNvPr id="5" name="Footer Placeholder 4">
            <a:extLst>
              <a:ext uri="{FF2B5EF4-FFF2-40B4-BE49-F238E27FC236}">
                <a16:creationId xmlns:a16="http://schemas.microsoft.com/office/drawing/2014/main" id="{90C920EF-47E5-4D84-BB4D-7B9E7F26DFA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3CE7F01-F6F4-40AB-9FF9-A49009C30114}"/>
              </a:ext>
            </a:extLst>
          </p:cNvPr>
          <p:cNvSpPr>
            <a:spLocks noGrp="1"/>
          </p:cNvSpPr>
          <p:nvPr>
            <p:ph type="sldNum" sz="quarter" idx="12"/>
          </p:nvPr>
        </p:nvSpPr>
        <p:spPr/>
        <p:txBody>
          <a:bodyPr/>
          <a:lstStyle/>
          <a:p>
            <a:fld id="{79A0D6AE-B65A-4EC8-AA92-0F567540C4E2}" type="slidenum">
              <a:rPr lang="en-US" smtClean="0"/>
              <a:t>‹#›</a:t>
            </a:fld>
            <a:endParaRPr lang="en-US" dirty="0"/>
          </a:p>
        </p:txBody>
      </p:sp>
    </p:spTree>
    <p:extLst>
      <p:ext uri="{BB962C8B-B14F-4D97-AF65-F5344CB8AC3E}">
        <p14:creationId xmlns:p14="http://schemas.microsoft.com/office/powerpoint/2010/main" val="2941324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A7229-7186-4BE0-86DE-92E4556E32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C32217-4253-4149-82F1-C7E27ED4F59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4CB970F-D45D-42F8-A2A1-28878DE39FD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886EBA4-71F7-4BD0-838F-BDC344789173}"/>
              </a:ext>
            </a:extLst>
          </p:cNvPr>
          <p:cNvSpPr>
            <a:spLocks noGrp="1"/>
          </p:cNvSpPr>
          <p:nvPr>
            <p:ph type="dt" sz="half" idx="10"/>
          </p:nvPr>
        </p:nvSpPr>
        <p:spPr/>
        <p:txBody>
          <a:bodyPr/>
          <a:lstStyle/>
          <a:p>
            <a:fld id="{9CF752BC-91DB-4B44-A5D8-D515B076B862}" type="datetimeFigureOut">
              <a:rPr lang="en-US" smtClean="0"/>
              <a:t>10/12/2022</a:t>
            </a:fld>
            <a:endParaRPr lang="en-US" dirty="0"/>
          </a:p>
        </p:txBody>
      </p:sp>
      <p:sp>
        <p:nvSpPr>
          <p:cNvPr id="6" name="Footer Placeholder 5">
            <a:extLst>
              <a:ext uri="{FF2B5EF4-FFF2-40B4-BE49-F238E27FC236}">
                <a16:creationId xmlns:a16="http://schemas.microsoft.com/office/drawing/2014/main" id="{89B57B9B-55FC-43FE-BB65-751C7F7227F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42A0855-2472-46D2-BC9F-60CF32B76A99}"/>
              </a:ext>
            </a:extLst>
          </p:cNvPr>
          <p:cNvSpPr>
            <a:spLocks noGrp="1"/>
          </p:cNvSpPr>
          <p:nvPr>
            <p:ph type="sldNum" sz="quarter" idx="12"/>
          </p:nvPr>
        </p:nvSpPr>
        <p:spPr/>
        <p:txBody>
          <a:bodyPr/>
          <a:lstStyle/>
          <a:p>
            <a:fld id="{79A0D6AE-B65A-4EC8-AA92-0F567540C4E2}" type="slidenum">
              <a:rPr lang="en-US" smtClean="0"/>
              <a:t>‹#›</a:t>
            </a:fld>
            <a:endParaRPr lang="en-US" dirty="0"/>
          </a:p>
        </p:txBody>
      </p:sp>
    </p:spTree>
    <p:extLst>
      <p:ext uri="{BB962C8B-B14F-4D97-AF65-F5344CB8AC3E}">
        <p14:creationId xmlns:p14="http://schemas.microsoft.com/office/powerpoint/2010/main" val="2305687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83FA8-38EF-4A77-BC1D-139751CA98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08DD93C-0FC6-4697-A0C1-CB9EED09FA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3F7C7F0-B745-44B8-BBFC-54E90B86792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413AC3-C56C-4E7B-8E98-9840D42CFA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4EE768D-4EDB-45FD-9F7F-6859A8433C6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DAF493-53F1-4A6F-BE7B-2224EE07DC4B}"/>
              </a:ext>
            </a:extLst>
          </p:cNvPr>
          <p:cNvSpPr>
            <a:spLocks noGrp="1"/>
          </p:cNvSpPr>
          <p:nvPr>
            <p:ph type="dt" sz="half" idx="10"/>
          </p:nvPr>
        </p:nvSpPr>
        <p:spPr/>
        <p:txBody>
          <a:bodyPr/>
          <a:lstStyle/>
          <a:p>
            <a:fld id="{9CF752BC-91DB-4B44-A5D8-D515B076B862}" type="datetimeFigureOut">
              <a:rPr lang="en-US" smtClean="0"/>
              <a:t>10/12/2022</a:t>
            </a:fld>
            <a:endParaRPr lang="en-US" dirty="0"/>
          </a:p>
        </p:txBody>
      </p:sp>
      <p:sp>
        <p:nvSpPr>
          <p:cNvPr id="8" name="Footer Placeholder 7">
            <a:extLst>
              <a:ext uri="{FF2B5EF4-FFF2-40B4-BE49-F238E27FC236}">
                <a16:creationId xmlns:a16="http://schemas.microsoft.com/office/drawing/2014/main" id="{2A85EA9C-8F3F-4438-8060-850C66A7011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57A4145-4369-4369-A5DE-36758BACC018}"/>
              </a:ext>
            </a:extLst>
          </p:cNvPr>
          <p:cNvSpPr>
            <a:spLocks noGrp="1"/>
          </p:cNvSpPr>
          <p:nvPr>
            <p:ph type="sldNum" sz="quarter" idx="12"/>
          </p:nvPr>
        </p:nvSpPr>
        <p:spPr/>
        <p:txBody>
          <a:bodyPr/>
          <a:lstStyle/>
          <a:p>
            <a:fld id="{79A0D6AE-B65A-4EC8-AA92-0F567540C4E2}" type="slidenum">
              <a:rPr lang="en-US" smtClean="0"/>
              <a:t>‹#›</a:t>
            </a:fld>
            <a:endParaRPr lang="en-US" dirty="0"/>
          </a:p>
        </p:txBody>
      </p:sp>
    </p:spTree>
    <p:extLst>
      <p:ext uri="{BB962C8B-B14F-4D97-AF65-F5344CB8AC3E}">
        <p14:creationId xmlns:p14="http://schemas.microsoft.com/office/powerpoint/2010/main" val="3467310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7FEDD-50C1-4296-8A44-BF9DFC7380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37A3BF-F4A2-4056-A1DE-937032720BCB}"/>
              </a:ext>
            </a:extLst>
          </p:cNvPr>
          <p:cNvSpPr>
            <a:spLocks noGrp="1"/>
          </p:cNvSpPr>
          <p:nvPr>
            <p:ph type="dt" sz="half" idx="10"/>
          </p:nvPr>
        </p:nvSpPr>
        <p:spPr/>
        <p:txBody>
          <a:bodyPr/>
          <a:lstStyle/>
          <a:p>
            <a:fld id="{9CF752BC-91DB-4B44-A5D8-D515B076B862}" type="datetimeFigureOut">
              <a:rPr lang="en-US" smtClean="0"/>
              <a:t>10/12/2022</a:t>
            </a:fld>
            <a:endParaRPr lang="en-US" dirty="0"/>
          </a:p>
        </p:txBody>
      </p:sp>
      <p:sp>
        <p:nvSpPr>
          <p:cNvPr id="4" name="Footer Placeholder 3">
            <a:extLst>
              <a:ext uri="{FF2B5EF4-FFF2-40B4-BE49-F238E27FC236}">
                <a16:creationId xmlns:a16="http://schemas.microsoft.com/office/drawing/2014/main" id="{50BA5049-1A93-4A30-8FF3-9F148F57267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456A673-C90E-4979-A885-A0E1EE043890}"/>
              </a:ext>
            </a:extLst>
          </p:cNvPr>
          <p:cNvSpPr>
            <a:spLocks noGrp="1"/>
          </p:cNvSpPr>
          <p:nvPr>
            <p:ph type="sldNum" sz="quarter" idx="12"/>
          </p:nvPr>
        </p:nvSpPr>
        <p:spPr/>
        <p:txBody>
          <a:bodyPr/>
          <a:lstStyle/>
          <a:p>
            <a:fld id="{79A0D6AE-B65A-4EC8-AA92-0F567540C4E2}" type="slidenum">
              <a:rPr lang="en-US" smtClean="0"/>
              <a:t>‹#›</a:t>
            </a:fld>
            <a:endParaRPr lang="en-US" dirty="0"/>
          </a:p>
        </p:txBody>
      </p:sp>
    </p:spTree>
    <p:extLst>
      <p:ext uri="{BB962C8B-B14F-4D97-AF65-F5344CB8AC3E}">
        <p14:creationId xmlns:p14="http://schemas.microsoft.com/office/powerpoint/2010/main" val="3271157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8F5C60-BC7C-4E25-917E-65D210E2BE3F}"/>
              </a:ext>
            </a:extLst>
          </p:cNvPr>
          <p:cNvSpPr>
            <a:spLocks noGrp="1"/>
          </p:cNvSpPr>
          <p:nvPr>
            <p:ph type="dt" sz="half" idx="10"/>
          </p:nvPr>
        </p:nvSpPr>
        <p:spPr/>
        <p:txBody>
          <a:bodyPr/>
          <a:lstStyle/>
          <a:p>
            <a:fld id="{9CF752BC-91DB-4B44-A5D8-D515B076B862}" type="datetimeFigureOut">
              <a:rPr lang="en-US" smtClean="0"/>
              <a:t>10/12/2022</a:t>
            </a:fld>
            <a:endParaRPr lang="en-US" dirty="0"/>
          </a:p>
        </p:txBody>
      </p:sp>
      <p:sp>
        <p:nvSpPr>
          <p:cNvPr id="3" name="Footer Placeholder 2">
            <a:extLst>
              <a:ext uri="{FF2B5EF4-FFF2-40B4-BE49-F238E27FC236}">
                <a16:creationId xmlns:a16="http://schemas.microsoft.com/office/drawing/2014/main" id="{8594E095-73CB-4C07-A21B-FAD63064BFB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416ECE9-42D4-42AD-9D6D-2F6CEED0B7BB}"/>
              </a:ext>
            </a:extLst>
          </p:cNvPr>
          <p:cNvSpPr>
            <a:spLocks noGrp="1"/>
          </p:cNvSpPr>
          <p:nvPr>
            <p:ph type="sldNum" sz="quarter" idx="12"/>
          </p:nvPr>
        </p:nvSpPr>
        <p:spPr/>
        <p:txBody>
          <a:bodyPr/>
          <a:lstStyle/>
          <a:p>
            <a:fld id="{79A0D6AE-B65A-4EC8-AA92-0F567540C4E2}" type="slidenum">
              <a:rPr lang="en-US" smtClean="0"/>
              <a:t>‹#›</a:t>
            </a:fld>
            <a:endParaRPr lang="en-US" dirty="0"/>
          </a:p>
        </p:txBody>
      </p:sp>
    </p:spTree>
    <p:extLst>
      <p:ext uri="{BB962C8B-B14F-4D97-AF65-F5344CB8AC3E}">
        <p14:creationId xmlns:p14="http://schemas.microsoft.com/office/powerpoint/2010/main" val="3575883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FEA15-AA0B-4974-8BB8-A03F74CD9B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1FCB143-78F2-4D89-8D8B-7401E2A49F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531CEFA-C2A9-4C6A-8AFA-BCF7321F4C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0AEF6D7-ED8A-4A4B-990B-CA83CF62BFD8}"/>
              </a:ext>
            </a:extLst>
          </p:cNvPr>
          <p:cNvSpPr>
            <a:spLocks noGrp="1"/>
          </p:cNvSpPr>
          <p:nvPr>
            <p:ph type="dt" sz="half" idx="10"/>
          </p:nvPr>
        </p:nvSpPr>
        <p:spPr/>
        <p:txBody>
          <a:bodyPr/>
          <a:lstStyle/>
          <a:p>
            <a:fld id="{9CF752BC-91DB-4B44-A5D8-D515B076B862}" type="datetimeFigureOut">
              <a:rPr lang="en-US" smtClean="0"/>
              <a:t>10/12/2022</a:t>
            </a:fld>
            <a:endParaRPr lang="en-US" dirty="0"/>
          </a:p>
        </p:txBody>
      </p:sp>
      <p:sp>
        <p:nvSpPr>
          <p:cNvPr id="6" name="Footer Placeholder 5">
            <a:extLst>
              <a:ext uri="{FF2B5EF4-FFF2-40B4-BE49-F238E27FC236}">
                <a16:creationId xmlns:a16="http://schemas.microsoft.com/office/drawing/2014/main" id="{DED73375-F4D1-4E84-8D38-264E0EE1373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771F04-F625-4556-92BA-AEDDC54CC093}"/>
              </a:ext>
            </a:extLst>
          </p:cNvPr>
          <p:cNvSpPr>
            <a:spLocks noGrp="1"/>
          </p:cNvSpPr>
          <p:nvPr>
            <p:ph type="sldNum" sz="quarter" idx="12"/>
          </p:nvPr>
        </p:nvSpPr>
        <p:spPr/>
        <p:txBody>
          <a:bodyPr/>
          <a:lstStyle/>
          <a:p>
            <a:fld id="{79A0D6AE-B65A-4EC8-AA92-0F567540C4E2}" type="slidenum">
              <a:rPr lang="en-US" smtClean="0"/>
              <a:t>‹#›</a:t>
            </a:fld>
            <a:endParaRPr lang="en-US" dirty="0"/>
          </a:p>
        </p:txBody>
      </p:sp>
    </p:spTree>
    <p:extLst>
      <p:ext uri="{BB962C8B-B14F-4D97-AF65-F5344CB8AC3E}">
        <p14:creationId xmlns:p14="http://schemas.microsoft.com/office/powerpoint/2010/main" val="1510624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9490C-D508-4A44-800C-DDD698D739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5FA2C1-BA32-4F4E-BD51-5D831130D4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2370283-17D0-4193-9D4C-4752F1B635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3B93FA-704E-4CEB-B82A-7092D0130183}"/>
              </a:ext>
            </a:extLst>
          </p:cNvPr>
          <p:cNvSpPr>
            <a:spLocks noGrp="1"/>
          </p:cNvSpPr>
          <p:nvPr>
            <p:ph type="dt" sz="half" idx="10"/>
          </p:nvPr>
        </p:nvSpPr>
        <p:spPr/>
        <p:txBody>
          <a:bodyPr/>
          <a:lstStyle/>
          <a:p>
            <a:fld id="{9CF752BC-91DB-4B44-A5D8-D515B076B862}" type="datetimeFigureOut">
              <a:rPr lang="en-US" smtClean="0"/>
              <a:t>10/12/2022</a:t>
            </a:fld>
            <a:endParaRPr lang="en-US" dirty="0"/>
          </a:p>
        </p:txBody>
      </p:sp>
      <p:sp>
        <p:nvSpPr>
          <p:cNvPr id="6" name="Footer Placeholder 5">
            <a:extLst>
              <a:ext uri="{FF2B5EF4-FFF2-40B4-BE49-F238E27FC236}">
                <a16:creationId xmlns:a16="http://schemas.microsoft.com/office/drawing/2014/main" id="{0872EAC8-F9E3-4453-9910-28F41ADC5FC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C505A17-2C02-43A9-AA79-F66A152C8C64}"/>
              </a:ext>
            </a:extLst>
          </p:cNvPr>
          <p:cNvSpPr>
            <a:spLocks noGrp="1"/>
          </p:cNvSpPr>
          <p:nvPr>
            <p:ph type="sldNum" sz="quarter" idx="12"/>
          </p:nvPr>
        </p:nvSpPr>
        <p:spPr/>
        <p:txBody>
          <a:bodyPr/>
          <a:lstStyle/>
          <a:p>
            <a:fld id="{79A0D6AE-B65A-4EC8-AA92-0F567540C4E2}" type="slidenum">
              <a:rPr lang="en-US" smtClean="0"/>
              <a:t>‹#›</a:t>
            </a:fld>
            <a:endParaRPr lang="en-US" dirty="0"/>
          </a:p>
        </p:txBody>
      </p:sp>
    </p:spTree>
    <p:extLst>
      <p:ext uri="{BB962C8B-B14F-4D97-AF65-F5344CB8AC3E}">
        <p14:creationId xmlns:p14="http://schemas.microsoft.com/office/powerpoint/2010/main" val="1080829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5EB68C-C1AC-478D-B7B1-91DECA13EB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7F30090-7149-4341-BDEF-417BAB8BAE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1083D9-630C-4A04-B09A-D0FC21E20A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F752BC-91DB-4B44-A5D8-D515B076B862}" type="datetimeFigureOut">
              <a:rPr lang="en-US" smtClean="0"/>
              <a:t>10/12/2022</a:t>
            </a:fld>
            <a:endParaRPr lang="en-US" dirty="0"/>
          </a:p>
        </p:txBody>
      </p:sp>
      <p:sp>
        <p:nvSpPr>
          <p:cNvPr id="5" name="Footer Placeholder 4">
            <a:extLst>
              <a:ext uri="{FF2B5EF4-FFF2-40B4-BE49-F238E27FC236}">
                <a16:creationId xmlns:a16="http://schemas.microsoft.com/office/drawing/2014/main" id="{B548E1E3-668C-4455-959F-149039CC3D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255E07F-AFDA-4ECB-A902-10D6A603BE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A0D6AE-B65A-4EC8-AA92-0F567540C4E2}" type="slidenum">
              <a:rPr lang="en-US" smtClean="0"/>
              <a:t>‹#›</a:t>
            </a:fld>
            <a:endParaRPr lang="en-US" dirty="0"/>
          </a:p>
        </p:txBody>
      </p:sp>
    </p:spTree>
    <p:extLst>
      <p:ext uri="{BB962C8B-B14F-4D97-AF65-F5344CB8AC3E}">
        <p14:creationId xmlns:p14="http://schemas.microsoft.com/office/powerpoint/2010/main" val="2259957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ecsd-fl.schoolloop.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2" Type="http://schemas.openxmlformats.org/officeDocument/2006/relationships/hyperlink" Target="mailto:sbarnes@ecsdfl.us"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7437EF5-E3BD-4847-AEEE-8EC776117BAA}"/>
              </a:ext>
            </a:extLst>
          </p:cNvPr>
          <p:cNvSpPr>
            <a:spLocks noGrp="1"/>
          </p:cNvSpPr>
          <p:nvPr>
            <p:ph type="ctrTitle"/>
          </p:nvPr>
        </p:nvSpPr>
        <p:spPr>
          <a:xfrm>
            <a:off x="790575" y="168676"/>
            <a:ext cx="10363199" cy="5584424"/>
          </a:xfrm>
        </p:spPr>
        <p:txBody>
          <a:bodyPr>
            <a:normAutofit/>
          </a:bodyPr>
          <a:lstStyle/>
          <a:p>
            <a:r>
              <a:rPr lang="en-US" sz="4800" b="1" dirty="0">
                <a:latin typeface="Comic Sans MS" panose="030F0702030302020204" pitchFamily="66" charset="0"/>
              </a:rPr>
              <a:t>LIQUID OFFICE</a:t>
            </a:r>
            <a:br>
              <a:rPr lang="en-US" sz="4800" b="1" dirty="0">
                <a:latin typeface="Comic Sans MS" panose="030F0702030302020204" pitchFamily="66" charset="0"/>
              </a:rPr>
            </a:br>
            <a:br>
              <a:rPr lang="en-US" sz="4800" b="1" dirty="0">
                <a:latin typeface="Comic Sans MS" panose="030F0702030302020204" pitchFamily="66" charset="0"/>
              </a:rPr>
            </a:br>
            <a:r>
              <a:rPr lang="en-US" sz="4400" i="1" dirty="0"/>
              <a:t>Submitting an Out of County Travel Claim for Reimbursement</a:t>
            </a:r>
            <a:br>
              <a:rPr lang="en-US" sz="4400" i="1" dirty="0"/>
            </a:br>
            <a:br>
              <a:rPr lang="en-US" sz="4800" b="1" i="1" dirty="0"/>
            </a:br>
            <a:r>
              <a:rPr lang="en-US" sz="4900" dirty="0">
                <a:latin typeface="+mn-lt"/>
              </a:rPr>
              <a:t>T-3</a:t>
            </a:r>
            <a:endParaRPr lang="en-US" dirty="0">
              <a:latin typeface="Comic Sans MS" panose="030F0702030302020204" pitchFamily="66" charset="0"/>
            </a:endParaRPr>
          </a:p>
        </p:txBody>
      </p:sp>
      <p:sp>
        <p:nvSpPr>
          <p:cNvPr id="6" name="Subtitle 5">
            <a:extLst>
              <a:ext uri="{FF2B5EF4-FFF2-40B4-BE49-F238E27FC236}">
                <a16:creationId xmlns:a16="http://schemas.microsoft.com/office/drawing/2014/main" id="{927DFCC8-9444-4B93-A612-4DA233763489}"/>
              </a:ext>
            </a:extLst>
          </p:cNvPr>
          <p:cNvSpPr>
            <a:spLocks noGrp="1"/>
          </p:cNvSpPr>
          <p:nvPr>
            <p:ph type="subTitle" idx="1"/>
          </p:nvPr>
        </p:nvSpPr>
        <p:spPr>
          <a:xfrm>
            <a:off x="542925" y="6178378"/>
            <a:ext cx="10706099" cy="384438"/>
          </a:xfrm>
          <a:pattFill prst="ltDnDiag">
            <a:fgClr>
              <a:schemeClr val="accent1"/>
            </a:fgClr>
            <a:bgClr>
              <a:schemeClr val="bg1"/>
            </a:bgClr>
          </a:pattFill>
        </p:spPr>
        <p:txBody>
          <a:bodyPr>
            <a:normAutofit fontScale="92500" lnSpcReduction="10000"/>
          </a:bodyPr>
          <a:lstStyle/>
          <a:p>
            <a:r>
              <a:rPr lang="en-US" b="1" dirty="0"/>
              <a:t>EACH TRAVELER IS RESPONSIBLE FOR ENTERING THEIR OWN TRAVEL REQUEST(S)</a:t>
            </a:r>
          </a:p>
        </p:txBody>
      </p:sp>
    </p:spTree>
    <p:extLst>
      <p:ext uri="{BB962C8B-B14F-4D97-AF65-F5344CB8AC3E}">
        <p14:creationId xmlns:p14="http://schemas.microsoft.com/office/powerpoint/2010/main" val="2623723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A422E3-09E5-4829-8955-54AFEBA2FA56}"/>
              </a:ext>
            </a:extLst>
          </p:cNvPr>
          <p:cNvSpPr>
            <a:spLocks noGrp="1"/>
          </p:cNvSpPr>
          <p:nvPr>
            <p:ph type="title"/>
          </p:nvPr>
        </p:nvSpPr>
        <p:spPr/>
        <p:txBody>
          <a:bodyPr>
            <a:normAutofit/>
          </a:bodyPr>
          <a:lstStyle/>
          <a:p>
            <a:pPr algn="ctr"/>
            <a:r>
              <a:rPr lang="en-US" sz="4800" b="1" dirty="0"/>
              <a:t>Filing a T-3 Claim</a:t>
            </a:r>
          </a:p>
        </p:txBody>
      </p:sp>
      <p:sp>
        <p:nvSpPr>
          <p:cNvPr id="5" name="Content Placeholder 4">
            <a:extLst>
              <a:ext uri="{FF2B5EF4-FFF2-40B4-BE49-F238E27FC236}">
                <a16:creationId xmlns:a16="http://schemas.microsoft.com/office/drawing/2014/main" id="{65767CF8-8F64-4A79-972F-94A057557579}"/>
              </a:ext>
            </a:extLst>
          </p:cNvPr>
          <p:cNvSpPr>
            <a:spLocks noGrp="1"/>
          </p:cNvSpPr>
          <p:nvPr>
            <p:ph idx="1"/>
          </p:nvPr>
        </p:nvSpPr>
        <p:spPr/>
        <p:txBody>
          <a:bodyPr/>
          <a:lstStyle/>
          <a:p>
            <a:r>
              <a:rPr lang="en-US" dirty="0"/>
              <a:t>Go to the Escambia County School District Website             </a:t>
            </a:r>
            <a:r>
              <a:rPr lang="en-US" dirty="0">
                <a:hlinkClick r:id="rId2"/>
              </a:rPr>
              <a:t>https://ecsd-fl.schoolloop.com/</a:t>
            </a:r>
            <a:endParaRPr lang="en-US" dirty="0"/>
          </a:p>
          <a:p>
            <a:endParaRPr lang="en-US" dirty="0"/>
          </a:p>
          <a:p>
            <a:pPr lvl="1"/>
            <a:r>
              <a:rPr lang="en-US" sz="2800" dirty="0"/>
              <a:t>Click on the Staff Page </a:t>
            </a:r>
          </a:p>
          <a:p>
            <a:pPr lvl="1"/>
            <a:endParaRPr lang="en-US" sz="2800" dirty="0"/>
          </a:p>
          <a:p>
            <a:pPr lvl="1"/>
            <a:r>
              <a:rPr lang="en-US" sz="2800" dirty="0"/>
              <a:t>Scroll down to </a:t>
            </a:r>
          </a:p>
          <a:p>
            <a:pPr lvl="2"/>
            <a:r>
              <a:rPr lang="en-US" sz="2800" dirty="0"/>
              <a:t>Liquid office – T3 – Travel Reimbursement</a:t>
            </a:r>
          </a:p>
          <a:p>
            <a:pPr lvl="2"/>
            <a:r>
              <a:rPr lang="en-US" sz="2800" dirty="0"/>
              <a:t>Click on the link and log into Opentext/Liquid Office</a:t>
            </a:r>
          </a:p>
          <a:p>
            <a:pPr lvl="3"/>
            <a:r>
              <a:rPr lang="en-US" sz="2800" dirty="0"/>
              <a:t>This will open and go directly to the T-3 claim</a:t>
            </a:r>
          </a:p>
          <a:p>
            <a:pPr lvl="1"/>
            <a:endParaRPr lang="en-US" dirty="0"/>
          </a:p>
        </p:txBody>
      </p:sp>
      <p:pic>
        <p:nvPicPr>
          <p:cNvPr id="6" name="Picture 5" descr="Staff">
            <a:extLst>
              <a:ext uri="{FF2B5EF4-FFF2-40B4-BE49-F238E27FC236}">
                <a16:creationId xmlns:a16="http://schemas.microsoft.com/office/drawing/2014/main" id="{830455A0-0528-41ED-840D-9BA3BEDE71E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8712" y="3194050"/>
            <a:ext cx="523876" cy="45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7150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138F1C0F-34BF-4743-BE6B-FC609AEAD268}"/>
              </a:ext>
            </a:extLst>
          </p:cNvPr>
          <p:cNvGraphicFramePr/>
          <p:nvPr>
            <p:extLst>
              <p:ext uri="{D42A27DB-BD31-4B8C-83A1-F6EECF244321}">
                <p14:modId xmlns:p14="http://schemas.microsoft.com/office/powerpoint/2010/main" val="1787802479"/>
              </p:ext>
            </p:extLst>
          </p:nvPr>
        </p:nvGraphicFramePr>
        <p:xfrm>
          <a:off x="838200" y="542924"/>
          <a:ext cx="10515599" cy="838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a:extLst>
              <a:ext uri="{FF2B5EF4-FFF2-40B4-BE49-F238E27FC236}">
                <a16:creationId xmlns:a16="http://schemas.microsoft.com/office/drawing/2014/main" id="{DACCAC44-A67A-43D9-AE9C-8A5E503B8C9F}"/>
              </a:ext>
            </a:extLst>
          </p:cNvPr>
          <p:cNvSpPr>
            <a:spLocks noGrp="1"/>
          </p:cNvSpPr>
          <p:nvPr>
            <p:ph sz="half" idx="1"/>
          </p:nvPr>
        </p:nvSpPr>
        <p:spPr>
          <a:xfrm>
            <a:off x="838199" y="1485900"/>
            <a:ext cx="10515599" cy="1371600"/>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8575">
            <a:solidFill>
              <a:schemeClr val="accent1">
                <a:lumMod val="75000"/>
              </a:schemeClr>
            </a:solidFill>
          </a:ln>
        </p:spPr>
        <p:txBody>
          <a:bodyPr>
            <a:normAutofit/>
          </a:bodyPr>
          <a:lstStyle/>
          <a:p>
            <a:r>
              <a:rPr lang="en-US" sz="2400" dirty="0"/>
              <a:t>Enter your Social Security Number then click on Lookup</a:t>
            </a:r>
          </a:p>
          <a:p>
            <a:r>
              <a:rPr lang="en-US" sz="2400" dirty="0"/>
              <a:t>This will pull up your demographic information                                                                                                                                                                         (Verify the information)</a:t>
            </a:r>
          </a:p>
          <a:p>
            <a:pPr lvl="1"/>
            <a:endParaRPr lang="en-US" dirty="0"/>
          </a:p>
          <a:p>
            <a:pPr lvl="1"/>
            <a:endParaRPr lang="en-US" dirty="0"/>
          </a:p>
          <a:p>
            <a:pPr marL="0" indent="0">
              <a:buNone/>
            </a:pPr>
            <a:endParaRPr lang="en-US" dirty="0"/>
          </a:p>
        </p:txBody>
      </p:sp>
      <p:graphicFrame>
        <p:nvGraphicFramePr>
          <p:cNvPr id="5" name="Content Placeholder 4">
            <a:extLst>
              <a:ext uri="{FF2B5EF4-FFF2-40B4-BE49-F238E27FC236}">
                <a16:creationId xmlns:a16="http://schemas.microsoft.com/office/drawing/2014/main" id="{C29D72FD-B993-4D27-9117-84AA6DF7D87C}"/>
              </a:ext>
            </a:extLst>
          </p:cNvPr>
          <p:cNvGraphicFramePr>
            <a:graphicFrameLocks noGrp="1"/>
          </p:cNvGraphicFramePr>
          <p:nvPr>
            <p:ph sz="half" idx="2"/>
            <p:extLst>
              <p:ext uri="{D42A27DB-BD31-4B8C-83A1-F6EECF244321}">
                <p14:modId xmlns:p14="http://schemas.microsoft.com/office/powerpoint/2010/main" val="2824975777"/>
              </p:ext>
            </p:extLst>
          </p:nvPr>
        </p:nvGraphicFramePr>
        <p:xfrm>
          <a:off x="838199" y="3200400"/>
          <a:ext cx="10628871" cy="80010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TextBox 7">
            <a:extLst>
              <a:ext uri="{FF2B5EF4-FFF2-40B4-BE49-F238E27FC236}">
                <a16:creationId xmlns:a16="http://schemas.microsoft.com/office/drawing/2014/main" id="{C47FC028-39B2-4077-AA47-818EE66516FD}"/>
              </a:ext>
            </a:extLst>
          </p:cNvPr>
          <p:cNvSpPr txBox="1"/>
          <p:nvPr/>
        </p:nvSpPr>
        <p:spPr>
          <a:xfrm>
            <a:off x="838199" y="4090086"/>
            <a:ext cx="10628871" cy="2800767"/>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8575">
            <a:solidFill>
              <a:schemeClr val="accent1">
                <a:lumMod val="75000"/>
              </a:schemeClr>
            </a:solidFill>
          </a:ln>
        </p:spPr>
        <p:txBody>
          <a:bodyPr wrap="square" rtlCol="0">
            <a:spAutoFit/>
          </a:bodyPr>
          <a:lstStyle/>
          <a:p>
            <a:pPr algn="ctr"/>
            <a:r>
              <a:rPr lang="en-US" sz="2400" dirty="0"/>
              <a:t>Complete All Requested Information</a:t>
            </a:r>
          </a:p>
          <a:p>
            <a:pPr marL="914400" lvl="1" indent="-457200">
              <a:buFont typeface="Arial" panose="020B0604020202020204" pitchFamily="34" charset="0"/>
              <a:buChar char="•"/>
            </a:pPr>
            <a:r>
              <a:rPr lang="en-US" sz="2400" dirty="0"/>
              <a:t>To (</a:t>
            </a:r>
            <a:r>
              <a:rPr lang="en-US" sz="2400" i="1" dirty="0"/>
              <a:t>Destination</a:t>
            </a:r>
            <a:r>
              <a:rPr lang="en-US" sz="2400" dirty="0"/>
              <a:t>)</a:t>
            </a:r>
          </a:p>
          <a:p>
            <a:pPr marL="914400" lvl="1" indent="-457200">
              <a:buFont typeface="Arial" panose="020B0604020202020204" pitchFamily="34" charset="0"/>
              <a:buChar char="•"/>
            </a:pPr>
            <a:r>
              <a:rPr lang="en-US" sz="2400" dirty="0"/>
              <a:t>For (</a:t>
            </a:r>
            <a:r>
              <a:rPr lang="en-US" sz="2400" i="1" dirty="0"/>
              <a:t>Purpose of Trip</a:t>
            </a:r>
            <a:r>
              <a:rPr lang="en-US" sz="2400" dirty="0"/>
              <a:t>)</a:t>
            </a:r>
          </a:p>
          <a:p>
            <a:pPr marL="914400" lvl="1" indent="-457200">
              <a:buFont typeface="Arial" panose="020B0604020202020204" pitchFamily="34" charset="0"/>
              <a:buChar char="•"/>
            </a:pPr>
            <a:r>
              <a:rPr lang="en-US" sz="2400" dirty="0"/>
              <a:t>Departure Date and Time</a:t>
            </a:r>
          </a:p>
          <a:p>
            <a:pPr marL="914400" lvl="1" indent="-457200">
              <a:buFont typeface="Arial" panose="020B0604020202020204" pitchFamily="34" charset="0"/>
              <a:buChar char="•"/>
            </a:pPr>
            <a:r>
              <a:rPr lang="en-US" sz="2400" dirty="0"/>
              <a:t>Return Date and Time                                                                                               (</a:t>
            </a:r>
            <a:r>
              <a:rPr lang="en-US" sz="2400" i="1" dirty="0"/>
              <a:t>Be sure to enter AM or PM</a:t>
            </a:r>
            <a:r>
              <a:rPr lang="en-US" sz="2400" dirty="0"/>
              <a:t>)	</a:t>
            </a:r>
            <a:r>
              <a:rPr lang="en-US" sz="2800" dirty="0"/>
              <a:t>						</a:t>
            </a:r>
          </a:p>
          <a:p>
            <a:pPr marL="1371600" lvl="2" indent="-457200">
              <a:buFont typeface="Arial" panose="020B0604020202020204" pitchFamily="34" charset="0"/>
              <a:buChar char="•"/>
            </a:pPr>
            <a:endParaRPr lang="en-US" sz="2800" dirty="0"/>
          </a:p>
        </p:txBody>
      </p:sp>
    </p:spTree>
    <p:extLst>
      <p:ext uri="{BB962C8B-B14F-4D97-AF65-F5344CB8AC3E}">
        <p14:creationId xmlns:p14="http://schemas.microsoft.com/office/powerpoint/2010/main" val="2070696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79FFF8D7-D002-4D33-9EEE-4F87A97CC9F0}"/>
              </a:ext>
            </a:extLst>
          </p:cNvPr>
          <p:cNvGraphicFramePr/>
          <p:nvPr>
            <p:extLst>
              <p:ext uri="{D42A27DB-BD31-4B8C-83A1-F6EECF244321}">
                <p14:modId xmlns:p14="http://schemas.microsoft.com/office/powerpoint/2010/main" val="760864822"/>
              </p:ext>
            </p:extLst>
          </p:nvPr>
        </p:nvGraphicFramePr>
        <p:xfrm>
          <a:off x="838200" y="447675"/>
          <a:ext cx="10515600" cy="981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a:extLst>
              <a:ext uri="{FF2B5EF4-FFF2-40B4-BE49-F238E27FC236}">
                <a16:creationId xmlns:a16="http://schemas.microsoft.com/office/drawing/2014/main" id="{D7623059-E60F-45AD-A3A1-6A23E28B88A7}"/>
              </a:ext>
            </a:extLst>
          </p:cNvPr>
          <p:cNvGraphicFramePr>
            <a:graphicFrameLocks noGrp="1"/>
          </p:cNvGraphicFramePr>
          <p:nvPr>
            <p:ph sz="half" idx="1"/>
            <p:extLst>
              <p:ext uri="{D42A27DB-BD31-4B8C-83A1-F6EECF244321}">
                <p14:modId xmlns:p14="http://schemas.microsoft.com/office/powerpoint/2010/main" val="1613547887"/>
              </p:ext>
            </p:extLst>
          </p:nvPr>
        </p:nvGraphicFramePr>
        <p:xfrm>
          <a:off x="828676" y="1714500"/>
          <a:ext cx="5181600" cy="49149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Content Placeholder 3">
            <a:extLst>
              <a:ext uri="{FF2B5EF4-FFF2-40B4-BE49-F238E27FC236}">
                <a16:creationId xmlns:a16="http://schemas.microsoft.com/office/drawing/2014/main" id="{763FA230-C5A6-4278-82C1-21896E8B6F14}"/>
              </a:ext>
            </a:extLst>
          </p:cNvPr>
          <p:cNvSpPr>
            <a:spLocks noGrp="1"/>
          </p:cNvSpPr>
          <p:nvPr>
            <p:ph sz="half" idx="2"/>
          </p:nvPr>
        </p:nvSpPr>
        <p:spPr>
          <a:xfrm>
            <a:off x="6172200" y="1571626"/>
            <a:ext cx="5181600" cy="5057774"/>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8575">
            <a:solidFill>
              <a:schemeClr val="accent1">
                <a:lumMod val="75000"/>
              </a:schemeClr>
            </a:solidFill>
          </a:ln>
        </p:spPr>
        <p:txBody>
          <a:bodyPr>
            <a:normAutofit/>
          </a:bodyPr>
          <a:lstStyle/>
          <a:p>
            <a:pPr marL="0" indent="0">
              <a:buNone/>
            </a:pPr>
            <a:r>
              <a:rPr lang="en-US" sz="2000" b="1" i="1" dirty="0"/>
              <a:t>Please note:  </a:t>
            </a:r>
            <a:r>
              <a:rPr lang="en-US" sz="2000" dirty="0"/>
              <a:t>Tab through the columns as this will auto populate the totals for you.</a:t>
            </a:r>
          </a:p>
          <a:p>
            <a:r>
              <a:rPr lang="en-US" sz="2000" dirty="0"/>
              <a:t>If a personal vehicle was used you can enter the mileage (city to city) and the reimbursement will be calculated for you.  (</a:t>
            </a:r>
            <a:r>
              <a:rPr lang="en-US" sz="2000" i="1" dirty="0"/>
              <a:t>However remember your reimbursement will only be the most economical of the personal or a rental vehicle and that is the amount you should enter in Amounts Claimed</a:t>
            </a:r>
            <a:r>
              <a:rPr lang="en-US" sz="2000" dirty="0"/>
              <a:t>.)</a:t>
            </a:r>
          </a:p>
          <a:p>
            <a:r>
              <a:rPr lang="en-US" sz="2000" dirty="0"/>
              <a:t>Meals – You can enter the total meals in each box and it will calculate your total.</a:t>
            </a:r>
          </a:p>
          <a:p>
            <a:r>
              <a:rPr lang="en-US" sz="2000" dirty="0"/>
              <a:t>If you have Unauthorized Expenses or Class C Meals you will need to enter those amounts manually and tab.  (</a:t>
            </a:r>
            <a:r>
              <a:rPr lang="en-US" sz="2000" i="1" dirty="0"/>
              <a:t>Class C Meals are for day trips not involving an overnight stay</a:t>
            </a:r>
            <a:r>
              <a:rPr lang="en-US" sz="2000" dirty="0"/>
              <a:t>)</a:t>
            </a:r>
          </a:p>
          <a:p>
            <a:endParaRPr lang="en-US" dirty="0"/>
          </a:p>
          <a:p>
            <a:endParaRPr lang="en-US" dirty="0"/>
          </a:p>
        </p:txBody>
      </p:sp>
    </p:spTree>
    <p:extLst>
      <p:ext uri="{BB962C8B-B14F-4D97-AF65-F5344CB8AC3E}">
        <p14:creationId xmlns:p14="http://schemas.microsoft.com/office/powerpoint/2010/main" val="3029382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8A3879-4547-4C8E-89D8-27A249FF1897}"/>
              </a:ext>
            </a:extLst>
          </p:cNvPr>
          <p:cNvSpPr>
            <a:spLocks noGrp="1"/>
          </p:cNvSpPr>
          <p:nvPr>
            <p:ph type="title"/>
          </p:nvPr>
        </p:nvSpPr>
        <p:spPr>
          <a:xfrm>
            <a:off x="695325" y="1"/>
            <a:ext cx="5219699" cy="1050324"/>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38100">
            <a:solidFill>
              <a:schemeClr val="accent1">
                <a:lumMod val="75000"/>
              </a:schemeClr>
            </a:solidFill>
          </a:ln>
        </p:spPr>
        <p:txBody>
          <a:bodyPr>
            <a:normAutofit fontScale="90000"/>
          </a:bodyPr>
          <a:lstStyle/>
          <a:p>
            <a:pPr algn="ctr"/>
            <a:r>
              <a:rPr lang="en-US" sz="2400" dirty="0"/>
              <a:t>Do you know the account coding for this travel?  </a:t>
            </a:r>
            <a:br>
              <a:rPr lang="en-US" sz="2400" dirty="0"/>
            </a:br>
            <a:r>
              <a:rPr lang="en-US" sz="2400" dirty="0"/>
              <a:t>Select  </a:t>
            </a:r>
            <a:r>
              <a:rPr lang="en-US" sz="2400" b="1" dirty="0"/>
              <a:t>Yes</a:t>
            </a:r>
            <a:r>
              <a:rPr lang="en-US" sz="2400" dirty="0"/>
              <a:t> or </a:t>
            </a:r>
            <a:r>
              <a:rPr lang="en-US" sz="2400" b="1" dirty="0"/>
              <a:t>No</a:t>
            </a:r>
          </a:p>
        </p:txBody>
      </p:sp>
      <p:sp>
        <p:nvSpPr>
          <p:cNvPr id="8" name="Content Placeholder 7">
            <a:extLst>
              <a:ext uri="{FF2B5EF4-FFF2-40B4-BE49-F238E27FC236}">
                <a16:creationId xmlns:a16="http://schemas.microsoft.com/office/drawing/2014/main" id="{5ECA9CED-A88D-4984-812A-BD6DCEBB1D38}"/>
              </a:ext>
            </a:extLst>
          </p:cNvPr>
          <p:cNvSpPr>
            <a:spLocks noGrp="1"/>
          </p:cNvSpPr>
          <p:nvPr>
            <p:ph idx="1"/>
          </p:nvPr>
        </p:nvSpPr>
        <p:spPr>
          <a:xfrm>
            <a:off x="6788727" y="235527"/>
            <a:ext cx="4946073" cy="6486549"/>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38100">
            <a:solidFill>
              <a:schemeClr val="accent1">
                <a:lumMod val="75000"/>
              </a:schemeClr>
            </a:solidFill>
          </a:ln>
        </p:spPr>
        <p:txBody>
          <a:bodyPr>
            <a:normAutofit fontScale="92500" lnSpcReduction="10000"/>
          </a:bodyPr>
          <a:lstStyle/>
          <a:p>
            <a:pPr marL="0" indent="0" algn="ctr">
              <a:buNone/>
            </a:pPr>
            <a:endParaRPr lang="en-US" sz="2800" b="1" dirty="0">
              <a:effectLst>
                <a:outerShdw blurRad="38100" dist="38100" dir="2700000" algn="tl">
                  <a:srgbClr val="000000">
                    <a:alpha val="43137"/>
                  </a:srgbClr>
                </a:outerShdw>
              </a:effectLst>
            </a:endParaRPr>
          </a:p>
          <a:p>
            <a:pPr marL="0" indent="0" algn="ctr">
              <a:buNone/>
            </a:pPr>
            <a:r>
              <a:rPr lang="en-US" sz="2800" b="1" dirty="0">
                <a:effectLst>
                  <a:outerShdw blurRad="38100" dist="38100" dir="2700000" algn="tl">
                    <a:srgbClr val="000000">
                      <a:alpha val="43137"/>
                    </a:srgbClr>
                  </a:outerShdw>
                </a:effectLst>
              </a:rPr>
              <a:t>Budget Coding</a:t>
            </a:r>
          </a:p>
          <a:p>
            <a:pPr marL="0" indent="0">
              <a:buNone/>
            </a:pPr>
            <a:br>
              <a:rPr lang="en-US" sz="2800" dirty="0">
                <a:effectLst>
                  <a:outerShdw blurRad="38100" dist="38100" dir="2700000" algn="tl">
                    <a:srgbClr val="000000">
                      <a:alpha val="43137"/>
                    </a:srgbClr>
                  </a:outerShdw>
                </a:effectLst>
              </a:rPr>
            </a:br>
            <a:r>
              <a:rPr lang="en-US" sz="2000" dirty="0">
                <a:solidFill>
                  <a:srgbClr val="FF0000"/>
                </a:solidFill>
              </a:rPr>
              <a:t>(</a:t>
            </a:r>
            <a:r>
              <a:rPr lang="en-US" sz="2000" b="1" dirty="0">
                <a:solidFill>
                  <a:srgbClr val="FF0000"/>
                </a:solidFill>
              </a:rPr>
              <a:t>Very Important</a:t>
            </a:r>
            <a:r>
              <a:rPr lang="en-US" sz="2000" dirty="0">
                <a:solidFill>
                  <a:srgbClr val="FF0000"/>
                </a:solidFill>
              </a:rPr>
              <a:t>-the form gets routed based on the Facility/Cost Center in the Budget Code.  It is important that field is entered prior to the Supervisors Approval.  If for some reason the budget code is not known at the moment, the Facility/Cost Center needs to be added so it can route to the correct approver.)</a:t>
            </a:r>
            <a:br>
              <a:rPr lang="en-US" sz="2000" dirty="0">
                <a:solidFill>
                  <a:srgbClr val="FF0000"/>
                </a:solidFill>
              </a:rPr>
            </a:br>
            <a:br>
              <a:rPr lang="en-US" sz="2000" dirty="0">
                <a:solidFill>
                  <a:srgbClr val="FF0000"/>
                </a:solidFill>
              </a:rPr>
            </a:br>
            <a:r>
              <a:rPr lang="en-US" sz="2400" b="1" dirty="0"/>
              <a:t>Add the full budget code with your work location cost center.</a:t>
            </a:r>
          </a:p>
          <a:p>
            <a:pPr marL="0" indent="0">
              <a:buNone/>
            </a:pPr>
            <a:endParaRPr lang="en-US" sz="2400" b="1" dirty="0">
              <a:solidFill>
                <a:srgbClr val="FF0000"/>
              </a:solidFill>
            </a:endParaRPr>
          </a:p>
          <a:p>
            <a:pPr marL="0" indent="0">
              <a:buNone/>
            </a:pPr>
            <a:r>
              <a:rPr lang="en-US" sz="2000" dirty="0"/>
              <a:t>**If you are adding more than one budget code, enter the first budget code, this will populate the full dollar amount.  Then, add the second code, </a:t>
            </a:r>
            <a:r>
              <a:rPr lang="en-US" sz="2000" b="1" dirty="0"/>
              <a:t>enter</a:t>
            </a:r>
            <a:r>
              <a:rPr lang="en-US" sz="2000" dirty="0"/>
              <a:t> the dollar amount for that specific code.  The percentages will populate for you and the dollar amount will automatically be corrected on the first line.**</a:t>
            </a:r>
            <a:br>
              <a:rPr lang="en-US" sz="2000" dirty="0"/>
            </a:br>
            <a:endParaRPr lang="en-US" dirty="0"/>
          </a:p>
        </p:txBody>
      </p:sp>
      <p:sp>
        <p:nvSpPr>
          <p:cNvPr id="4" name="Rectangle 3">
            <a:extLst>
              <a:ext uri="{FF2B5EF4-FFF2-40B4-BE49-F238E27FC236}">
                <a16:creationId xmlns:a16="http://schemas.microsoft.com/office/drawing/2014/main" id="{58F7FA92-3404-47D6-BB9A-8497E4D867F5}"/>
              </a:ext>
            </a:extLst>
          </p:cNvPr>
          <p:cNvSpPr/>
          <p:nvPr/>
        </p:nvSpPr>
        <p:spPr>
          <a:xfrm>
            <a:off x="235528" y="1385455"/>
            <a:ext cx="6359236" cy="5126181"/>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38100">
            <a:solidFill>
              <a:schemeClr val="accent1">
                <a:lumMod val="75000"/>
              </a:schemeClr>
            </a:solidFill>
          </a:ln>
        </p:spPr>
        <p:txBody>
          <a:bodyPr/>
          <a:lstStyle/>
          <a:p>
            <a:pPr lvl="0" algn="ctr"/>
            <a:r>
              <a:rPr lang="en-US" sz="3200" b="1" dirty="0"/>
              <a:t>Who is Managing this?</a:t>
            </a:r>
          </a:p>
          <a:p>
            <a:pPr lvl="0" algn="ctr"/>
            <a:endParaRPr lang="en-US" sz="3200" b="1" dirty="0"/>
          </a:p>
          <a:p>
            <a:pPr lvl="0" algn="ctr"/>
            <a:r>
              <a:rPr lang="en-US" i="1" dirty="0">
                <a:solidFill>
                  <a:srgbClr val="FF0000"/>
                </a:solidFill>
              </a:rPr>
              <a:t>It is very important to select the correct Department from the drop down menu as this helps route the claim to the correct approvers.</a:t>
            </a:r>
          </a:p>
          <a:p>
            <a:pPr lvl="0" algn="ctr"/>
            <a:endParaRPr lang="en-US" i="1" dirty="0">
              <a:solidFill>
                <a:srgbClr val="FF0000"/>
              </a:solidFill>
            </a:endParaRPr>
          </a:p>
          <a:p>
            <a:pPr marL="285750" indent="-285750">
              <a:buFont typeface="Arial" panose="020B0604020202020204" pitchFamily="34" charset="0"/>
              <a:buChar char="•"/>
            </a:pPr>
            <a:r>
              <a:rPr lang="en-US" b="1" dirty="0"/>
              <a:t>Most </a:t>
            </a:r>
            <a:r>
              <a:rPr lang="en-US" b="1"/>
              <a:t>travelers </a:t>
            </a:r>
            <a:r>
              <a:rPr lang="en-US"/>
              <a:t>- </a:t>
            </a:r>
            <a:r>
              <a:rPr lang="en-US" dirty="0"/>
              <a:t>Select My School/Cost Center from the drop down menu</a:t>
            </a:r>
          </a:p>
          <a:p>
            <a:pPr lvl="0"/>
            <a:endParaRPr lang="en-US" i="1" dirty="0">
              <a:solidFill>
                <a:srgbClr val="FF0000"/>
              </a:solidFill>
            </a:endParaRPr>
          </a:p>
          <a:p>
            <a:pPr lvl="0">
              <a:buChar char="•"/>
            </a:pPr>
            <a:r>
              <a:rPr lang="en-US" b="1" dirty="0"/>
              <a:t>   Principals traveling </a:t>
            </a:r>
            <a:r>
              <a:rPr lang="en-US" dirty="0"/>
              <a:t>- Always select Elementary, Middle or High</a:t>
            </a:r>
          </a:p>
          <a:p>
            <a:pPr lvl="0"/>
            <a:r>
              <a:rPr lang="en-US" dirty="0"/>
              <a:t>     School Level Director from the drop down menu</a:t>
            </a:r>
          </a:p>
          <a:p>
            <a:pPr lvl="0"/>
            <a:endParaRPr lang="en-US" dirty="0"/>
          </a:p>
          <a:p>
            <a:pPr lvl="0">
              <a:buChar char="•"/>
            </a:pPr>
            <a:r>
              <a:rPr lang="en-US" b="1" dirty="0"/>
              <a:t>   Travelers using special program funds </a:t>
            </a:r>
            <a:r>
              <a:rPr lang="en-US" dirty="0"/>
              <a:t>-</a:t>
            </a:r>
            <a:r>
              <a:rPr lang="en-US" b="1" dirty="0"/>
              <a:t> </a:t>
            </a:r>
            <a:r>
              <a:rPr lang="en-US" dirty="0"/>
              <a:t>(Workforce, Title I, etc.)</a:t>
            </a:r>
          </a:p>
          <a:p>
            <a:pPr lvl="0"/>
            <a:r>
              <a:rPr lang="en-US" dirty="0"/>
              <a:t>     Select appropriate choice from the drop down menu</a:t>
            </a:r>
          </a:p>
        </p:txBody>
      </p:sp>
    </p:spTree>
    <p:extLst>
      <p:ext uri="{BB962C8B-B14F-4D97-AF65-F5344CB8AC3E}">
        <p14:creationId xmlns:p14="http://schemas.microsoft.com/office/powerpoint/2010/main" val="2036718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AAC50527-9D68-4BBA-89AC-6CB96CF174FF}"/>
              </a:ext>
            </a:extLst>
          </p:cNvPr>
          <p:cNvGraphicFramePr/>
          <p:nvPr>
            <p:extLst>
              <p:ext uri="{D42A27DB-BD31-4B8C-83A1-F6EECF244321}">
                <p14:modId xmlns:p14="http://schemas.microsoft.com/office/powerpoint/2010/main" val="3752835857"/>
              </p:ext>
            </p:extLst>
          </p:nvPr>
        </p:nvGraphicFramePr>
        <p:xfrm>
          <a:off x="838200" y="0"/>
          <a:ext cx="10515600" cy="9375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5">
            <a:extLst>
              <a:ext uri="{FF2B5EF4-FFF2-40B4-BE49-F238E27FC236}">
                <a16:creationId xmlns:a16="http://schemas.microsoft.com/office/drawing/2014/main" id="{D47CD3A4-1CC3-44B9-869F-3B3B59092376}"/>
              </a:ext>
            </a:extLst>
          </p:cNvPr>
          <p:cNvSpPr>
            <a:spLocks noGrp="1"/>
          </p:cNvSpPr>
          <p:nvPr>
            <p:ph sz="half" idx="1"/>
          </p:nvPr>
        </p:nvSpPr>
        <p:spPr>
          <a:xfrm>
            <a:off x="838200" y="1085850"/>
            <a:ext cx="4714875" cy="5486399"/>
          </a:xfrm>
          <a:ln w="28575">
            <a:solidFill>
              <a:schemeClr val="accent1">
                <a:lumMod val="75000"/>
              </a:schemeClr>
            </a:solidFill>
          </a:ln>
        </p:spPr>
        <p:txBody>
          <a:bodyPr>
            <a:normAutofit/>
          </a:bodyPr>
          <a:lstStyle/>
          <a:p>
            <a:pPr marL="0" indent="0" algn="ctr">
              <a:buNone/>
            </a:pPr>
            <a:endParaRPr lang="en-US" dirty="0">
              <a:effectLst>
                <a:outerShdw blurRad="38100" dist="38100" dir="2700000" algn="tl">
                  <a:srgbClr val="000000">
                    <a:alpha val="43137"/>
                  </a:srgbClr>
                </a:outerShdw>
              </a:effectLst>
            </a:endParaRPr>
          </a:p>
          <a:p>
            <a:pPr marL="0" indent="0" algn="ctr">
              <a:buNone/>
            </a:pPr>
            <a:r>
              <a:rPr lang="en-US" sz="2400" dirty="0"/>
              <a:t>Click on the “Add Attachments” tab</a:t>
            </a:r>
          </a:p>
          <a:p>
            <a:pPr marL="0" indent="0" algn="ctr">
              <a:buNone/>
            </a:pPr>
            <a:endParaRPr lang="en-US" sz="2400" dirty="0"/>
          </a:p>
          <a:p>
            <a:pPr marL="0" indent="0" algn="just">
              <a:buNone/>
            </a:pPr>
            <a:r>
              <a:rPr lang="en-US" sz="1800" dirty="0"/>
              <a:t>Attach all required backup documentation for your reimbursement request to be processed.  (</a:t>
            </a:r>
            <a:r>
              <a:rPr lang="en-US" sz="1800" i="1" dirty="0"/>
              <a:t>All backup documentation needs to be in order that corresponds with the T-3 and then scanned together and attached as one document.)</a:t>
            </a:r>
          </a:p>
          <a:p>
            <a:pPr marL="0" indent="0" algn="just">
              <a:buNone/>
            </a:pPr>
            <a:r>
              <a:rPr lang="en-US" sz="1800" dirty="0"/>
              <a:t>When you choose your file to upload, click </a:t>
            </a:r>
            <a:r>
              <a:rPr lang="en-US" sz="1800" b="1" u="sng" dirty="0"/>
              <a:t>Add</a:t>
            </a:r>
            <a:r>
              <a:rPr lang="en-US" sz="1800" dirty="0"/>
              <a:t> and </a:t>
            </a:r>
            <a:r>
              <a:rPr lang="en-US" sz="1800" b="1" u="sng" dirty="0"/>
              <a:t>Finish</a:t>
            </a:r>
            <a:r>
              <a:rPr lang="en-US" sz="1800" b="1" dirty="0"/>
              <a:t>.  </a:t>
            </a:r>
            <a:r>
              <a:rPr lang="en-US" sz="1800" b="1" i="1" dirty="0"/>
              <a:t>Once you’ve uploaded your document, open the document and verify all copies are legible</a:t>
            </a:r>
            <a:r>
              <a:rPr lang="en-US" sz="1800" b="1" dirty="0"/>
              <a:t>.</a:t>
            </a:r>
          </a:p>
          <a:p>
            <a:pPr marL="0" indent="0" algn="just">
              <a:buNone/>
            </a:pPr>
            <a:endParaRPr lang="en-US" sz="2400" dirty="0"/>
          </a:p>
          <a:p>
            <a:pPr marL="0" indent="0">
              <a:buNone/>
            </a:pPr>
            <a:endParaRPr lang="en-US" sz="2400" dirty="0"/>
          </a:p>
          <a:p>
            <a:pPr marL="0" indent="0" algn="just">
              <a:buNone/>
            </a:pPr>
            <a:endParaRPr lang="en-US" sz="2400" dirty="0"/>
          </a:p>
          <a:p>
            <a:endParaRPr lang="en-US" sz="2400" dirty="0"/>
          </a:p>
          <a:p>
            <a:pPr marL="0" indent="0" algn="just">
              <a:buNone/>
            </a:pPr>
            <a:endParaRPr lang="en-US" sz="2400" dirty="0"/>
          </a:p>
          <a:p>
            <a:endParaRPr lang="en-US" sz="1400" dirty="0"/>
          </a:p>
          <a:p>
            <a:pPr marL="0" indent="0" algn="ctr">
              <a:buNone/>
            </a:pPr>
            <a:endParaRPr lang="en-US" dirty="0"/>
          </a:p>
        </p:txBody>
      </p:sp>
      <p:sp>
        <p:nvSpPr>
          <p:cNvPr id="7" name="Content Placeholder 6">
            <a:extLst>
              <a:ext uri="{FF2B5EF4-FFF2-40B4-BE49-F238E27FC236}">
                <a16:creationId xmlns:a16="http://schemas.microsoft.com/office/drawing/2014/main" id="{24146D5B-2238-42EE-983C-6C4618731357}"/>
              </a:ext>
            </a:extLst>
          </p:cNvPr>
          <p:cNvSpPr>
            <a:spLocks noGrp="1"/>
          </p:cNvSpPr>
          <p:nvPr>
            <p:ph sz="half" idx="2"/>
          </p:nvPr>
        </p:nvSpPr>
        <p:spPr>
          <a:xfrm>
            <a:off x="6486525" y="1085849"/>
            <a:ext cx="4867275" cy="5486399"/>
          </a:xfrm>
          <a:ln w="28575">
            <a:solidFill>
              <a:schemeClr val="accent1">
                <a:lumMod val="75000"/>
              </a:schemeClr>
            </a:solidFill>
          </a:ln>
        </p:spPr>
        <p:txBody>
          <a:bodyPr>
            <a:normAutofit/>
          </a:bodyPr>
          <a:lstStyle/>
          <a:p>
            <a:pPr marL="0" indent="0" algn="ctr">
              <a:buNone/>
            </a:pPr>
            <a:r>
              <a:rPr lang="en-US" sz="1800" b="1" dirty="0"/>
              <a:t>Checklist in Order Required</a:t>
            </a:r>
          </a:p>
          <a:p>
            <a:pPr marL="0" indent="0" algn="ctr">
              <a:buNone/>
            </a:pPr>
            <a:r>
              <a:rPr lang="en-US" sz="1800" i="1" dirty="0"/>
              <a:t>(Attach all that apply to your travel)</a:t>
            </a:r>
          </a:p>
          <a:p>
            <a:pPr marL="514350" indent="-514350">
              <a:buFont typeface="+mj-lt"/>
              <a:buAutoNum type="arabicPeriod"/>
            </a:pPr>
            <a:r>
              <a:rPr lang="en-US" sz="1600" dirty="0"/>
              <a:t>T-2 with all approval signatures</a:t>
            </a:r>
          </a:p>
          <a:p>
            <a:pPr marL="514350" indent="-514350">
              <a:buFont typeface="+mj-lt"/>
              <a:buAutoNum type="arabicPeriod"/>
            </a:pPr>
            <a:r>
              <a:rPr lang="en-US" sz="1600" dirty="0"/>
              <a:t>Agenda/Schedule of Events</a:t>
            </a:r>
          </a:p>
          <a:p>
            <a:pPr marL="514350" indent="-514350">
              <a:buFont typeface="+mj-lt"/>
              <a:buAutoNum type="arabicPeriod"/>
            </a:pPr>
            <a:r>
              <a:rPr lang="en-US" sz="1600" dirty="0"/>
              <a:t>Airline Itinerary and Invoice</a:t>
            </a:r>
          </a:p>
          <a:p>
            <a:pPr marL="514350" indent="-514350">
              <a:buFont typeface="+mj-lt"/>
              <a:buAutoNum type="arabicPeriod"/>
            </a:pPr>
            <a:r>
              <a:rPr lang="en-US" sz="1600" dirty="0"/>
              <a:t>Car Rental Receipt (Rental Car Cost Analysis if  a personal vehicle was driven)</a:t>
            </a:r>
          </a:p>
          <a:p>
            <a:pPr marL="514350" indent="-514350">
              <a:buFont typeface="+mj-lt"/>
              <a:buAutoNum type="arabicPeriod"/>
            </a:pPr>
            <a:r>
              <a:rPr lang="en-US" sz="1600" dirty="0"/>
              <a:t>Itemized Gas Receipts (must show date, price per gallon and total charged)</a:t>
            </a:r>
          </a:p>
          <a:p>
            <a:pPr marL="514350" indent="-514350">
              <a:buFont typeface="+mj-lt"/>
              <a:buAutoNum type="arabicPeriod"/>
            </a:pPr>
            <a:r>
              <a:rPr lang="en-US" sz="1600" dirty="0"/>
              <a:t>Tolls, Parking, Taxi, Baggage Receipts</a:t>
            </a:r>
          </a:p>
          <a:p>
            <a:pPr marL="514350" indent="-514350">
              <a:buFont typeface="+mj-lt"/>
              <a:buAutoNum type="arabicPeriod"/>
            </a:pPr>
            <a:r>
              <a:rPr lang="en-US" sz="1600" dirty="0"/>
              <a:t>Hotel Receipt (including hotel parking)</a:t>
            </a:r>
          </a:p>
          <a:p>
            <a:pPr marL="514350" indent="-514350">
              <a:buFont typeface="+mj-lt"/>
              <a:buAutoNum type="arabicPeriod"/>
            </a:pPr>
            <a:r>
              <a:rPr lang="en-US" sz="1600" dirty="0"/>
              <a:t>Registration Receipt</a:t>
            </a:r>
          </a:p>
          <a:p>
            <a:pPr marL="514350" indent="-514350">
              <a:buFont typeface="+mj-lt"/>
              <a:buAutoNum type="arabicPeriod"/>
            </a:pPr>
            <a:r>
              <a:rPr lang="en-US" sz="1600" dirty="0"/>
              <a:t>Certificate of Completion if issued</a:t>
            </a:r>
          </a:p>
          <a:p>
            <a:pPr marL="514350" indent="-514350">
              <a:buFont typeface="+mj-lt"/>
              <a:buAutoNum type="arabicPeriod"/>
            </a:pPr>
            <a:r>
              <a:rPr lang="en-US" sz="1600" dirty="0"/>
              <a:t>Request for Purchase Order form and copy of check if paid by Internal Funds</a:t>
            </a:r>
          </a:p>
          <a:p>
            <a:pPr marL="514350" indent="-514350">
              <a:buFont typeface="+mj-lt"/>
              <a:buAutoNum type="arabicPeriod"/>
            </a:pPr>
            <a:r>
              <a:rPr lang="en-US" sz="1600" dirty="0"/>
              <a:t>Credit Card Statement and check stub if paid by Internal Funds Credit Card</a:t>
            </a:r>
            <a:endParaRPr lang="en-US" sz="1400"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76961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241CB-868E-4197-B4B8-E96B56179EDD}"/>
              </a:ext>
            </a:extLst>
          </p:cNvPr>
          <p:cNvSpPr>
            <a:spLocks noGrp="1"/>
          </p:cNvSpPr>
          <p:nvPr>
            <p:ph type="title"/>
          </p:nvPr>
        </p:nvSpPr>
        <p:spPr>
          <a:xfrm>
            <a:off x="839788" y="457200"/>
            <a:ext cx="3932237" cy="1421027"/>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8575">
            <a:solidFill>
              <a:schemeClr val="accent1">
                <a:lumMod val="75000"/>
              </a:schemeClr>
            </a:solidFill>
          </a:ln>
        </p:spPr>
        <p:txBody>
          <a:bodyPr>
            <a:normAutofit fontScale="90000"/>
          </a:bodyPr>
          <a:lstStyle/>
          <a:p>
            <a:pPr algn="ctr"/>
            <a:r>
              <a:rPr lang="en-US" sz="2000" dirty="0"/>
              <a:t>Memo Box </a:t>
            </a:r>
            <a:br>
              <a:rPr lang="en-US" sz="2000" dirty="0"/>
            </a:br>
            <a:br>
              <a:rPr lang="en-US" sz="2000" dirty="0"/>
            </a:br>
            <a:r>
              <a:rPr lang="en-US" sz="2000" dirty="0"/>
              <a:t>Add any information you feel might be needed in having your claim processed and reimbursed</a:t>
            </a:r>
          </a:p>
        </p:txBody>
      </p:sp>
      <p:sp>
        <p:nvSpPr>
          <p:cNvPr id="5" name="Content Placeholder 4">
            <a:extLst>
              <a:ext uri="{FF2B5EF4-FFF2-40B4-BE49-F238E27FC236}">
                <a16:creationId xmlns:a16="http://schemas.microsoft.com/office/drawing/2014/main" id="{8DA3E37C-0C25-49D2-B2F9-FEA88FCAF651}"/>
              </a:ext>
            </a:extLst>
          </p:cNvPr>
          <p:cNvSpPr>
            <a:spLocks noGrp="1"/>
          </p:cNvSpPr>
          <p:nvPr>
            <p:ph idx="1"/>
          </p:nvPr>
        </p:nvSpPr>
        <p:spPr>
          <a:xfrm>
            <a:off x="5183188" y="617399"/>
            <a:ext cx="6543374" cy="3398548"/>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8575">
            <a:solidFill>
              <a:schemeClr val="accent1">
                <a:lumMod val="75000"/>
              </a:schemeClr>
            </a:solidFill>
          </a:ln>
        </p:spPr>
        <p:txBody>
          <a:bodyPr/>
          <a:lstStyle/>
          <a:p>
            <a:pPr marL="0" indent="0" algn="just">
              <a:buNone/>
            </a:pPr>
            <a:r>
              <a:rPr lang="en-US" sz="2400" b="1" dirty="0">
                <a:latin typeface="+mj-lt"/>
              </a:rPr>
              <a:t>Your </a:t>
            </a:r>
            <a:r>
              <a:rPr lang="en-US" sz="2400" dirty="0"/>
              <a:t>claim has been submitted and will go to the next approver.</a:t>
            </a:r>
            <a:endParaRPr lang="en-US" sz="2000" dirty="0"/>
          </a:p>
          <a:p>
            <a:pPr algn="just"/>
            <a:r>
              <a:rPr lang="en-US" sz="2000" dirty="0"/>
              <a:t>If you do not receive your reimbursement within 2-3 weeks of submitting your claim:</a:t>
            </a:r>
          </a:p>
          <a:p>
            <a:pPr marL="914400" lvl="1" indent="-457200" algn="just">
              <a:buFont typeface="+mj-lt"/>
              <a:buAutoNum type="arabicPeriod"/>
            </a:pPr>
            <a:r>
              <a:rPr lang="en-US" sz="2000" dirty="0"/>
              <a:t>Contact your Secretary and Supervisor to verify they have approved.</a:t>
            </a:r>
          </a:p>
          <a:p>
            <a:pPr marL="914400" lvl="1" indent="-457200" algn="just">
              <a:buFont typeface="+mj-lt"/>
              <a:buAutoNum type="arabicPeriod"/>
            </a:pPr>
            <a:r>
              <a:rPr lang="en-US" sz="2000" dirty="0"/>
              <a:t>Once you verify they have approved feel free to contact Travel Accounting at 850-469-6191 or </a:t>
            </a:r>
            <a:r>
              <a:rPr lang="en-US" sz="2000" dirty="0">
                <a:hlinkClick r:id="rId2"/>
              </a:rPr>
              <a:t>sbarnes@ecsdfl.us</a:t>
            </a:r>
            <a:r>
              <a:rPr lang="en-US" sz="2000" dirty="0"/>
              <a:t> for further information.</a:t>
            </a:r>
          </a:p>
          <a:p>
            <a:pPr lvl="1" algn="just"/>
            <a:endParaRPr lang="en-US" sz="2000" dirty="0"/>
          </a:p>
        </p:txBody>
      </p:sp>
      <p:sp>
        <p:nvSpPr>
          <p:cNvPr id="4" name="Text Placeholder 3">
            <a:extLst>
              <a:ext uri="{FF2B5EF4-FFF2-40B4-BE49-F238E27FC236}">
                <a16:creationId xmlns:a16="http://schemas.microsoft.com/office/drawing/2014/main" id="{D86B7DC0-F40E-4EAC-AB1A-90E3AB7972D3}"/>
              </a:ext>
            </a:extLst>
          </p:cNvPr>
          <p:cNvSpPr>
            <a:spLocks noGrp="1"/>
          </p:cNvSpPr>
          <p:nvPr>
            <p:ph type="body" sz="half" idx="2"/>
          </p:nvPr>
        </p:nvSpPr>
        <p:spPr>
          <a:xfrm>
            <a:off x="839788" y="2113006"/>
            <a:ext cx="3932237" cy="4386648"/>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8575">
            <a:solidFill>
              <a:schemeClr val="accent1">
                <a:lumMod val="75000"/>
              </a:schemeClr>
            </a:solidFill>
          </a:ln>
        </p:spPr>
        <p:txBody>
          <a:bodyPr>
            <a:normAutofit lnSpcReduction="10000"/>
          </a:bodyPr>
          <a:lstStyle/>
          <a:p>
            <a:endParaRPr lang="en-US" dirty="0"/>
          </a:p>
          <a:p>
            <a:endParaRPr lang="en-US" dirty="0"/>
          </a:p>
          <a:p>
            <a:pPr marL="342900" indent="-342900" algn="just">
              <a:buFont typeface="+mj-lt"/>
              <a:buAutoNum type="arabicPeriod"/>
            </a:pPr>
            <a:r>
              <a:rPr lang="en-US" dirty="0"/>
              <a:t>Add your Signature by clicking on the Signature box</a:t>
            </a:r>
          </a:p>
          <a:p>
            <a:pPr marL="342900" indent="-342900" algn="just">
              <a:buFont typeface="+mj-lt"/>
              <a:buAutoNum type="arabicPeriod"/>
            </a:pPr>
            <a:r>
              <a:rPr lang="en-US" dirty="0"/>
              <a:t>Add your Title</a:t>
            </a:r>
          </a:p>
          <a:p>
            <a:pPr marL="342900" indent="-342900" algn="just">
              <a:buFont typeface="+mj-lt"/>
              <a:buAutoNum type="arabicPeriod"/>
            </a:pPr>
            <a:r>
              <a:rPr lang="en-US" dirty="0"/>
              <a:t>To submit your claim click </a:t>
            </a:r>
            <a:r>
              <a:rPr lang="en-US" b="1" dirty="0"/>
              <a:t>GO</a:t>
            </a:r>
            <a:r>
              <a:rPr lang="en-US" dirty="0"/>
              <a:t> next to Approve</a:t>
            </a:r>
          </a:p>
          <a:p>
            <a:pPr marL="342900" indent="-342900" algn="just">
              <a:buFont typeface="+mj-lt"/>
              <a:buAutoNum type="arabicPeriod"/>
            </a:pPr>
            <a:r>
              <a:rPr lang="en-US" dirty="0"/>
              <a:t>This will take you to the next page where you will click on </a:t>
            </a:r>
            <a:r>
              <a:rPr lang="en-US" b="1" dirty="0"/>
              <a:t>Send</a:t>
            </a:r>
            <a:r>
              <a:rPr lang="en-US" dirty="0"/>
              <a:t>.</a:t>
            </a:r>
          </a:p>
          <a:p>
            <a:pPr marL="342900" indent="-342900" algn="just">
              <a:buFont typeface="+mj-lt"/>
              <a:buAutoNum type="arabicPeriod"/>
            </a:pPr>
            <a:endParaRPr lang="en-US" dirty="0"/>
          </a:p>
          <a:p>
            <a:pPr algn="just"/>
            <a:r>
              <a:rPr lang="en-US" dirty="0"/>
              <a:t>**If you are unable to complete the claim, you can </a:t>
            </a:r>
            <a:r>
              <a:rPr lang="en-US" b="1" dirty="0"/>
              <a:t>Save</a:t>
            </a:r>
            <a:r>
              <a:rPr lang="en-US" dirty="0"/>
              <a:t> the claim by clicking the drop down at the bottom of the claim, click on </a:t>
            </a:r>
            <a:r>
              <a:rPr lang="en-US" b="1" dirty="0"/>
              <a:t>Save</a:t>
            </a:r>
            <a:r>
              <a:rPr lang="en-US" dirty="0"/>
              <a:t>, then click </a:t>
            </a:r>
            <a:r>
              <a:rPr lang="en-US" b="1" dirty="0"/>
              <a:t>Go</a:t>
            </a:r>
            <a:r>
              <a:rPr lang="en-US" dirty="0"/>
              <a:t>.  The saved copy will go to your Liquid Office Inbox where you can access it later.**</a:t>
            </a:r>
          </a:p>
        </p:txBody>
      </p:sp>
      <p:sp>
        <p:nvSpPr>
          <p:cNvPr id="7" name="TextBox 6">
            <a:extLst>
              <a:ext uri="{FF2B5EF4-FFF2-40B4-BE49-F238E27FC236}">
                <a16:creationId xmlns:a16="http://schemas.microsoft.com/office/drawing/2014/main" id="{7B1EE067-8AE8-4150-AF8B-F4468B55D760}"/>
              </a:ext>
            </a:extLst>
          </p:cNvPr>
          <p:cNvSpPr txBox="1"/>
          <p:nvPr/>
        </p:nvSpPr>
        <p:spPr>
          <a:xfrm>
            <a:off x="5535827" y="4486275"/>
            <a:ext cx="6042454" cy="1754326"/>
          </a:xfrm>
          <a:prstGeom prst="rect">
            <a:avLst/>
          </a:prstGeom>
          <a:noFill/>
        </p:spPr>
        <p:txBody>
          <a:bodyPr wrap="square" rtlCol="0">
            <a:spAutoFit/>
          </a:bodyPr>
          <a:lstStyle/>
          <a:p>
            <a:r>
              <a:rPr lang="en-US" b="1" dirty="0"/>
              <a:t>Very Important </a:t>
            </a:r>
            <a:r>
              <a:rPr lang="en-US" dirty="0"/>
              <a:t>– Per District Policy it is required that the School or Department associated with the travel keep all original documentation regarding the travel in the event the originals are requested at a later date.  Please be sure to give all documentation to the appropriate Secretary or Bookkeeper to file with their records.  </a:t>
            </a:r>
          </a:p>
        </p:txBody>
      </p:sp>
    </p:spTree>
    <p:extLst>
      <p:ext uri="{BB962C8B-B14F-4D97-AF65-F5344CB8AC3E}">
        <p14:creationId xmlns:p14="http://schemas.microsoft.com/office/powerpoint/2010/main" val="8770878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393</TotalTime>
  <Words>803</Words>
  <Application>Microsoft Office PowerPoint</Application>
  <PresentationFormat>Widescreen</PresentationFormat>
  <Paragraphs>86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Comic Sans MS</vt:lpstr>
      <vt:lpstr>Office Theme</vt:lpstr>
      <vt:lpstr>LIQUID OFFICE  Submitting an Out of County Travel Claim for Reimbursement  T-3</vt:lpstr>
      <vt:lpstr>Filing a T-3 Claim</vt:lpstr>
      <vt:lpstr>PowerPoint Presentation</vt:lpstr>
      <vt:lpstr>PowerPoint Presentation</vt:lpstr>
      <vt:lpstr>Do you know the account coding for this travel?   Select  Yes or No</vt:lpstr>
      <vt:lpstr>PowerPoint Presentation</vt:lpstr>
      <vt:lpstr>Memo Box   Add any information you feel might be needed in having your claim processed and reimbursed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Barnes</dc:creator>
  <cp:lastModifiedBy>Deborah Fussell</cp:lastModifiedBy>
  <cp:revision>45</cp:revision>
  <dcterms:created xsi:type="dcterms:W3CDTF">2022-08-04T19:26:41Z</dcterms:created>
  <dcterms:modified xsi:type="dcterms:W3CDTF">2022-10-12T17:10:02Z</dcterms:modified>
</cp:coreProperties>
</file>